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Lst>
  <p:sldSz cy="9144000" cx="6858000"/>
  <p:notesSz cx="6858000" cy="9144000"/>
  <p:embeddedFontLst>
    <p:embeddedFont>
      <p:font typeface="Arial Black"/>
      <p:regular r:id="rId20"/>
    </p:embeddedFont>
    <p:embeddedFont>
      <p:font typeface="Century Gothic"/>
      <p:regular r:id="rId21"/>
      <p:bold r:id="rId22"/>
      <p:italic r:id="rId23"/>
      <p:boldItalic r:id="rId2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880">
          <p15:clr>
            <a:srgbClr val="A4A3A4"/>
          </p15:clr>
        </p15:guide>
        <p15:guide id="2" pos="2160">
          <p15:clr>
            <a:srgbClr val="A4A3A4"/>
          </p15:clr>
        </p15:guide>
      </p15:sldGuideLst>
    </p:ext>
    <p:ext uri="http://customooxmlschemas.google.com/">
      <go:slidesCustomData xmlns:go="http://customooxmlschemas.google.com/" r:id="rId25" roundtripDataSignature="AMtx7mgapIWjktfv4N+L5ra4c/9CTUT/K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D2FF3FAE-9342-46AE-951A-6568153F675A}">
  <a:tblStyle styleId="{D2FF3FAE-9342-46AE-951A-6568153F675A}" styleName="Table_0">
    <a:wholeTbl>
      <a:tcTxStyle b="off" i="off">
        <a:font>
          <a:latin typeface="Calibri"/>
          <a:ea typeface="Calibri"/>
          <a:cs typeface="Calibri"/>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9EFF7"/>
          </a:solidFill>
        </a:fill>
      </a:tcStyle>
    </a:wholeTbl>
    <a:band1H>
      <a:tcTxStyle/>
      <a:tcStyle>
        <a:fill>
          <a:solidFill>
            <a:srgbClr val="D0DEEF"/>
          </a:solidFill>
        </a:fill>
      </a:tcStyle>
    </a:band1H>
    <a:band2H>
      <a:tcTxStyle/>
    </a:band2H>
    <a:band1V>
      <a:tcTxStyle/>
      <a:tcStyle>
        <a:fill>
          <a:solidFill>
            <a:srgbClr val="D0DEEF"/>
          </a:solidFill>
        </a:fill>
      </a:tcStyle>
    </a:band1V>
    <a:band2V>
      <a:tcTxStyle/>
    </a:band2V>
    <a:lastCol>
      <a:tcTxStyle b="on" i="off">
        <a:font>
          <a:latin typeface="Calibri"/>
          <a:ea typeface="Calibri"/>
          <a:cs typeface="Calibri"/>
        </a:font>
        <a:schemeClr val="lt1"/>
      </a:tcTxStyle>
      <a:tcStyle>
        <a:fill>
          <a:solidFill>
            <a:schemeClr val="accent1"/>
          </a:solidFill>
        </a:fill>
      </a:tcStyle>
    </a:lastCol>
    <a:firstCol>
      <a:tcTxStyle b="on" i="off">
        <a:font>
          <a:latin typeface="Calibri"/>
          <a:ea typeface="Calibri"/>
          <a:cs typeface="Calibri"/>
        </a:font>
        <a:schemeClr val="lt1"/>
      </a:tcTxStyle>
      <a:tcStyle>
        <a:fill>
          <a:solidFill>
            <a:schemeClr val="accent1"/>
          </a:solidFill>
        </a:fill>
      </a:tcStyle>
    </a:firstCol>
    <a:lastRow>
      <a:tcTxStyle b="on" i="off">
        <a:font>
          <a:latin typeface="Calibri"/>
          <a:ea typeface="Calibri"/>
          <a:cs typeface="Calibri"/>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Calibri"/>
          <a:ea typeface="Calibri"/>
          <a:cs typeface="Calibri"/>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880" orient="horz"/>
        <p:guide pos="216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ArialBlack-regular.fntdata"/><Relationship Id="rId22" Type="http://schemas.openxmlformats.org/officeDocument/2006/relationships/font" Target="fonts/CenturyGothic-bold.fntdata"/><Relationship Id="rId21" Type="http://schemas.openxmlformats.org/officeDocument/2006/relationships/font" Target="fonts/CenturyGothic-regular.fntdata"/><Relationship Id="rId24" Type="http://schemas.openxmlformats.org/officeDocument/2006/relationships/font" Target="fonts/CenturyGothic-boldItalic.fntdata"/><Relationship Id="rId23" Type="http://schemas.openxmlformats.org/officeDocument/2006/relationships/font" Target="fonts/CenturyGothic-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5" Type="http://customschemas.google.com/relationships/presentationmetadata" Target="meta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2271713" y="1143000"/>
            <a:ext cx="231457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s-PE"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 name="Google Shape;86;p1:notes"/>
          <p:cNvSpPr/>
          <p:nvPr>
            <p:ph idx="2" type="sldImg"/>
          </p:nvPr>
        </p:nvSpPr>
        <p:spPr>
          <a:xfrm>
            <a:off x="2271713" y="1143000"/>
            <a:ext cx="2314575"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9" name="Google Shape;159;p10:notes"/>
          <p:cNvSpPr/>
          <p:nvPr>
            <p:ph idx="2" type="sldImg"/>
          </p:nvPr>
        </p:nvSpPr>
        <p:spPr>
          <a:xfrm>
            <a:off x="2271713" y="1143000"/>
            <a:ext cx="2314575"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9" name="Google Shape;169;p11:notes"/>
          <p:cNvSpPr/>
          <p:nvPr>
            <p:ph idx="2" type="sldImg"/>
          </p:nvPr>
        </p:nvSpPr>
        <p:spPr>
          <a:xfrm>
            <a:off x="2271713" y="1143000"/>
            <a:ext cx="2314575"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7" name="Google Shape;177;p12:notes"/>
          <p:cNvSpPr/>
          <p:nvPr>
            <p:ph idx="2" type="sldImg"/>
          </p:nvPr>
        </p:nvSpPr>
        <p:spPr>
          <a:xfrm>
            <a:off x="2271713" y="1143000"/>
            <a:ext cx="2314575"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8" name="Google Shape;188;p13:notes"/>
          <p:cNvSpPr/>
          <p:nvPr>
            <p:ph idx="2" type="sldImg"/>
          </p:nvPr>
        </p:nvSpPr>
        <p:spPr>
          <a:xfrm>
            <a:off x="2271713" y="1143000"/>
            <a:ext cx="2314575"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4" name="Google Shape;94;p2:notes"/>
          <p:cNvSpPr/>
          <p:nvPr>
            <p:ph idx="2" type="sldImg"/>
          </p:nvPr>
        </p:nvSpPr>
        <p:spPr>
          <a:xfrm>
            <a:off x="2271713" y="1143000"/>
            <a:ext cx="2314575"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2" name="Google Shape;102;p3:notes"/>
          <p:cNvSpPr/>
          <p:nvPr>
            <p:ph idx="2" type="sldImg"/>
          </p:nvPr>
        </p:nvSpPr>
        <p:spPr>
          <a:xfrm>
            <a:off x="2271713" y="1143000"/>
            <a:ext cx="2314575"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8" name="Google Shape;108;p4:notes"/>
          <p:cNvSpPr/>
          <p:nvPr>
            <p:ph idx="2" type="sldImg"/>
          </p:nvPr>
        </p:nvSpPr>
        <p:spPr>
          <a:xfrm>
            <a:off x="2271713" y="1143000"/>
            <a:ext cx="2314575"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7" name="Google Shape;117;p5:notes"/>
          <p:cNvSpPr/>
          <p:nvPr>
            <p:ph idx="2" type="sldImg"/>
          </p:nvPr>
        </p:nvSpPr>
        <p:spPr>
          <a:xfrm>
            <a:off x="2271713" y="1143000"/>
            <a:ext cx="2314575"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5" name="Google Shape;125;p6:notes"/>
          <p:cNvSpPr/>
          <p:nvPr>
            <p:ph idx="2" type="sldImg"/>
          </p:nvPr>
        </p:nvSpPr>
        <p:spPr>
          <a:xfrm>
            <a:off x="2271713" y="1143000"/>
            <a:ext cx="2314575"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3" name="Google Shape;133;p7:notes"/>
          <p:cNvSpPr/>
          <p:nvPr>
            <p:ph idx="2" type="sldImg"/>
          </p:nvPr>
        </p:nvSpPr>
        <p:spPr>
          <a:xfrm>
            <a:off x="2271713" y="1143000"/>
            <a:ext cx="2314575"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1" name="Google Shape;141;p8:notes"/>
          <p:cNvSpPr/>
          <p:nvPr>
            <p:ph idx="2" type="sldImg"/>
          </p:nvPr>
        </p:nvSpPr>
        <p:spPr>
          <a:xfrm>
            <a:off x="2271713" y="1143000"/>
            <a:ext cx="2314575"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9" name="Google Shape;149;p9:notes"/>
          <p:cNvSpPr/>
          <p:nvPr>
            <p:ph idx="2" type="sldImg"/>
          </p:nvPr>
        </p:nvSpPr>
        <p:spPr>
          <a:xfrm>
            <a:off x="2271713" y="1143000"/>
            <a:ext cx="2314575"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15" name="Shape 15"/>
        <p:cNvGrpSpPr/>
        <p:nvPr/>
      </p:nvGrpSpPr>
      <p:grpSpPr>
        <a:xfrm>
          <a:off x="0" y="0"/>
          <a:ext cx="0" cy="0"/>
          <a:chOff x="0" y="0"/>
          <a:chExt cx="0" cy="0"/>
        </a:xfrm>
      </p:grpSpPr>
      <p:sp>
        <p:nvSpPr>
          <p:cNvPr id="16" name="Google Shape;16;p16"/>
          <p:cNvSpPr txBox="1"/>
          <p:nvPr>
            <p:ph idx="10" type="dt"/>
          </p:nvPr>
        </p:nvSpPr>
        <p:spPr>
          <a:xfrm>
            <a:off x="471488" y="8475136"/>
            <a:ext cx="1543050" cy="48683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 name="Google Shape;17;p16"/>
          <p:cNvSpPr txBox="1"/>
          <p:nvPr>
            <p:ph idx="11" type="ftr"/>
          </p:nvPr>
        </p:nvSpPr>
        <p:spPr>
          <a:xfrm>
            <a:off x="2271713" y="8475136"/>
            <a:ext cx="2314575" cy="48683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 name="Google Shape;18;p16"/>
          <p:cNvSpPr txBox="1"/>
          <p:nvPr>
            <p:ph idx="12" type="sldNum"/>
          </p:nvPr>
        </p:nvSpPr>
        <p:spPr>
          <a:xfrm>
            <a:off x="4843463" y="8475136"/>
            <a:ext cx="1543050" cy="486833"/>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72" name="Shape 72"/>
        <p:cNvGrpSpPr/>
        <p:nvPr/>
      </p:nvGrpSpPr>
      <p:grpSpPr>
        <a:xfrm>
          <a:off x="0" y="0"/>
          <a:ext cx="0" cy="0"/>
          <a:chOff x="0" y="0"/>
          <a:chExt cx="0" cy="0"/>
        </a:xfrm>
      </p:grpSpPr>
      <p:sp>
        <p:nvSpPr>
          <p:cNvPr id="73" name="Google Shape;73;p25"/>
          <p:cNvSpPr txBox="1"/>
          <p:nvPr>
            <p:ph type="title"/>
          </p:nvPr>
        </p:nvSpPr>
        <p:spPr>
          <a:xfrm>
            <a:off x="471488" y="486836"/>
            <a:ext cx="5915025" cy="1767417"/>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25"/>
          <p:cNvSpPr txBox="1"/>
          <p:nvPr>
            <p:ph idx="1" type="body"/>
          </p:nvPr>
        </p:nvSpPr>
        <p:spPr>
          <a:xfrm rot="5400000">
            <a:off x="528108" y="2377546"/>
            <a:ext cx="5801784" cy="5915025"/>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75" name="Google Shape;75;p25"/>
          <p:cNvSpPr txBox="1"/>
          <p:nvPr>
            <p:ph idx="10" type="dt"/>
          </p:nvPr>
        </p:nvSpPr>
        <p:spPr>
          <a:xfrm>
            <a:off x="471488" y="8475136"/>
            <a:ext cx="1543050" cy="48683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25"/>
          <p:cNvSpPr txBox="1"/>
          <p:nvPr>
            <p:ph idx="11" type="ftr"/>
          </p:nvPr>
        </p:nvSpPr>
        <p:spPr>
          <a:xfrm>
            <a:off x="2271713" y="8475136"/>
            <a:ext cx="2314575" cy="48683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25"/>
          <p:cNvSpPr txBox="1"/>
          <p:nvPr>
            <p:ph idx="12" type="sldNum"/>
          </p:nvPr>
        </p:nvSpPr>
        <p:spPr>
          <a:xfrm>
            <a:off x="4843463" y="8475136"/>
            <a:ext cx="1543050" cy="486833"/>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78" name="Shape 78"/>
        <p:cNvGrpSpPr/>
        <p:nvPr/>
      </p:nvGrpSpPr>
      <p:grpSpPr>
        <a:xfrm>
          <a:off x="0" y="0"/>
          <a:ext cx="0" cy="0"/>
          <a:chOff x="0" y="0"/>
          <a:chExt cx="0" cy="0"/>
        </a:xfrm>
      </p:grpSpPr>
      <p:sp>
        <p:nvSpPr>
          <p:cNvPr id="79" name="Google Shape;79;p26"/>
          <p:cNvSpPr txBox="1"/>
          <p:nvPr>
            <p:ph type="title"/>
          </p:nvPr>
        </p:nvSpPr>
        <p:spPr>
          <a:xfrm rot="5400000">
            <a:off x="1772576" y="3622015"/>
            <a:ext cx="7749117" cy="1478756"/>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26"/>
          <p:cNvSpPr txBox="1"/>
          <p:nvPr>
            <p:ph idx="1" type="body"/>
          </p:nvPr>
        </p:nvSpPr>
        <p:spPr>
          <a:xfrm rot="5400000">
            <a:off x="-1227799" y="2186121"/>
            <a:ext cx="7749117" cy="4350544"/>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81" name="Google Shape;81;p26"/>
          <p:cNvSpPr txBox="1"/>
          <p:nvPr>
            <p:ph idx="10" type="dt"/>
          </p:nvPr>
        </p:nvSpPr>
        <p:spPr>
          <a:xfrm>
            <a:off x="471488" y="8475136"/>
            <a:ext cx="1543050" cy="48683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26"/>
          <p:cNvSpPr txBox="1"/>
          <p:nvPr>
            <p:ph idx="11" type="ftr"/>
          </p:nvPr>
        </p:nvSpPr>
        <p:spPr>
          <a:xfrm>
            <a:off x="2271713" y="8475136"/>
            <a:ext cx="2314575" cy="48683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26"/>
          <p:cNvSpPr txBox="1"/>
          <p:nvPr>
            <p:ph idx="12" type="sldNum"/>
          </p:nvPr>
        </p:nvSpPr>
        <p:spPr>
          <a:xfrm>
            <a:off x="4843463" y="8475136"/>
            <a:ext cx="1543050" cy="486833"/>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type="title">
  <p:cSld name="TITLE">
    <p:spTree>
      <p:nvGrpSpPr>
        <p:cNvPr id="19" name="Shape 19"/>
        <p:cNvGrpSpPr/>
        <p:nvPr/>
      </p:nvGrpSpPr>
      <p:grpSpPr>
        <a:xfrm>
          <a:off x="0" y="0"/>
          <a:ext cx="0" cy="0"/>
          <a:chOff x="0" y="0"/>
          <a:chExt cx="0" cy="0"/>
        </a:xfrm>
      </p:grpSpPr>
      <p:sp>
        <p:nvSpPr>
          <p:cNvPr id="20" name="Google Shape;20;p17"/>
          <p:cNvSpPr txBox="1"/>
          <p:nvPr>
            <p:ph type="ctrTitle"/>
          </p:nvPr>
        </p:nvSpPr>
        <p:spPr>
          <a:xfrm>
            <a:off x="514350" y="1496484"/>
            <a:ext cx="5829300" cy="3183467"/>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4500"/>
              <a:buFont typeface="Calibri"/>
              <a:buNone/>
              <a:defRPr sz="45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 name="Google Shape;21;p17"/>
          <p:cNvSpPr txBox="1"/>
          <p:nvPr>
            <p:ph idx="1" type="subTitle"/>
          </p:nvPr>
        </p:nvSpPr>
        <p:spPr>
          <a:xfrm>
            <a:off x="857250" y="4802717"/>
            <a:ext cx="5143500" cy="2207683"/>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750"/>
              </a:spcBef>
              <a:spcAft>
                <a:spcPts val="0"/>
              </a:spcAft>
              <a:buClr>
                <a:schemeClr val="dk1"/>
              </a:buClr>
              <a:buSzPts val="1800"/>
              <a:buNone/>
              <a:defRPr sz="1800"/>
            </a:lvl1pPr>
            <a:lvl2pPr lvl="1" algn="ctr">
              <a:lnSpc>
                <a:spcPct val="90000"/>
              </a:lnSpc>
              <a:spcBef>
                <a:spcPts val="375"/>
              </a:spcBef>
              <a:spcAft>
                <a:spcPts val="0"/>
              </a:spcAft>
              <a:buClr>
                <a:schemeClr val="dk1"/>
              </a:buClr>
              <a:buSzPts val="1500"/>
              <a:buNone/>
              <a:defRPr sz="1500"/>
            </a:lvl2pPr>
            <a:lvl3pPr lvl="2" algn="ctr">
              <a:lnSpc>
                <a:spcPct val="90000"/>
              </a:lnSpc>
              <a:spcBef>
                <a:spcPts val="375"/>
              </a:spcBef>
              <a:spcAft>
                <a:spcPts val="0"/>
              </a:spcAft>
              <a:buClr>
                <a:schemeClr val="dk1"/>
              </a:buClr>
              <a:buSzPts val="1350"/>
              <a:buNone/>
              <a:defRPr sz="1350"/>
            </a:lvl3pPr>
            <a:lvl4pPr lvl="3" algn="ctr">
              <a:lnSpc>
                <a:spcPct val="90000"/>
              </a:lnSpc>
              <a:spcBef>
                <a:spcPts val="375"/>
              </a:spcBef>
              <a:spcAft>
                <a:spcPts val="0"/>
              </a:spcAft>
              <a:buClr>
                <a:schemeClr val="dk1"/>
              </a:buClr>
              <a:buSzPts val="1200"/>
              <a:buNone/>
              <a:defRPr sz="1200"/>
            </a:lvl4pPr>
            <a:lvl5pPr lvl="4" algn="ctr">
              <a:lnSpc>
                <a:spcPct val="90000"/>
              </a:lnSpc>
              <a:spcBef>
                <a:spcPts val="375"/>
              </a:spcBef>
              <a:spcAft>
                <a:spcPts val="0"/>
              </a:spcAft>
              <a:buClr>
                <a:schemeClr val="dk1"/>
              </a:buClr>
              <a:buSzPts val="1200"/>
              <a:buNone/>
              <a:defRPr sz="1200"/>
            </a:lvl5pPr>
            <a:lvl6pPr lvl="5" algn="ctr">
              <a:lnSpc>
                <a:spcPct val="90000"/>
              </a:lnSpc>
              <a:spcBef>
                <a:spcPts val="375"/>
              </a:spcBef>
              <a:spcAft>
                <a:spcPts val="0"/>
              </a:spcAft>
              <a:buClr>
                <a:schemeClr val="dk1"/>
              </a:buClr>
              <a:buSzPts val="1200"/>
              <a:buNone/>
              <a:defRPr sz="1200"/>
            </a:lvl6pPr>
            <a:lvl7pPr lvl="6" algn="ctr">
              <a:lnSpc>
                <a:spcPct val="90000"/>
              </a:lnSpc>
              <a:spcBef>
                <a:spcPts val="375"/>
              </a:spcBef>
              <a:spcAft>
                <a:spcPts val="0"/>
              </a:spcAft>
              <a:buClr>
                <a:schemeClr val="dk1"/>
              </a:buClr>
              <a:buSzPts val="1200"/>
              <a:buNone/>
              <a:defRPr sz="1200"/>
            </a:lvl7pPr>
            <a:lvl8pPr lvl="7" algn="ctr">
              <a:lnSpc>
                <a:spcPct val="90000"/>
              </a:lnSpc>
              <a:spcBef>
                <a:spcPts val="375"/>
              </a:spcBef>
              <a:spcAft>
                <a:spcPts val="0"/>
              </a:spcAft>
              <a:buClr>
                <a:schemeClr val="dk1"/>
              </a:buClr>
              <a:buSzPts val="1200"/>
              <a:buNone/>
              <a:defRPr sz="1200"/>
            </a:lvl8pPr>
            <a:lvl9pPr lvl="8" algn="ctr">
              <a:lnSpc>
                <a:spcPct val="90000"/>
              </a:lnSpc>
              <a:spcBef>
                <a:spcPts val="375"/>
              </a:spcBef>
              <a:spcAft>
                <a:spcPts val="0"/>
              </a:spcAft>
              <a:buClr>
                <a:schemeClr val="dk1"/>
              </a:buClr>
              <a:buSzPts val="1200"/>
              <a:buNone/>
              <a:defRPr sz="1200"/>
            </a:lvl9pPr>
          </a:lstStyle>
          <a:p/>
        </p:txBody>
      </p:sp>
      <p:sp>
        <p:nvSpPr>
          <p:cNvPr id="22" name="Google Shape;22;p17"/>
          <p:cNvSpPr txBox="1"/>
          <p:nvPr>
            <p:ph idx="10" type="dt"/>
          </p:nvPr>
        </p:nvSpPr>
        <p:spPr>
          <a:xfrm>
            <a:off x="471488" y="8475136"/>
            <a:ext cx="1543050" cy="48683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 name="Google Shape;23;p17"/>
          <p:cNvSpPr txBox="1"/>
          <p:nvPr>
            <p:ph idx="11" type="ftr"/>
          </p:nvPr>
        </p:nvSpPr>
        <p:spPr>
          <a:xfrm>
            <a:off x="2271713" y="8475136"/>
            <a:ext cx="2314575" cy="48683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 name="Google Shape;24;p17"/>
          <p:cNvSpPr txBox="1"/>
          <p:nvPr>
            <p:ph idx="12" type="sldNum"/>
          </p:nvPr>
        </p:nvSpPr>
        <p:spPr>
          <a:xfrm>
            <a:off x="4843463" y="8475136"/>
            <a:ext cx="1543050" cy="486833"/>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25" name="Shape 25"/>
        <p:cNvGrpSpPr/>
        <p:nvPr/>
      </p:nvGrpSpPr>
      <p:grpSpPr>
        <a:xfrm>
          <a:off x="0" y="0"/>
          <a:ext cx="0" cy="0"/>
          <a:chOff x="0" y="0"/>
          <a:chExt cx="0" cy="0"/>
        </a:xfrm>
      </p:grpSpPr>
      <p:sp>
        <p:nvSpPr>
          <p:cNvPr id="26" name="Google Shape;26;p18"/>
          <p:cNvSpPr txBox="1"/>
          <p:nvPr>
            <p:ph type="title"/>
          </p:nvPr>
        </p:nvSpPr>
        <p:spPr>
          <a:xfrm>
            <a:off x="471488" y="486836"/>
            <a:ext cx="5915025" cy="1767417"/>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 name="Google Shape;27;p18"/>
          <p:cNvSpPr txBox="1"/>
          <p:nvPr>
            <p:ph idx="1" type="body"/>
          </p:nvPr>
        </p:nvSpPr>
        <p:spPr>
          <a:xfrm>
            <a:off x="471488" y="2434167"/>
            <a:ext cx="5915025" cy="5801784"/>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28" name="Google Shape;28;p18"/>
          <p:cNvSpPr txBox="1"/>
          <p:nvPr>
            <p:ph idx="10" type="dt"/>
          </p:nvPr>
        </p:nvSpPr>
        <p:spPr>
          <a:xfrm>
            <a:off x="471488" y="8475136"/>
            <a:ext cx="1543050" cy="48683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18"/>
          <p:cNvSpPr txBox="1"/>
          <p:nvPr>
            <p:ph idx="11" type="ftr"/>
          </p:nvPr>
        </p:nvSpPr>
        <p:spPr>
          <a:xfrm>
            <a:off x="2271713" y="8475136"/>
            <a:ext cx="2314575" cy="48683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18"/>
          <p:cNvSpPr txBox="1"/>
          <p:nvPr>
            <p:ph idx="12" type="sldNum"/>
          </p:nvPr>
        </p:nvSpPr>
        <p:spPr>
          <a:xfrm>
            <a:off x="4843463" y="8475136"/>
            <a:ext cx="1543050" cy="486833"/>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31" name="Shape 31"/>
        <p:cNvGrpSpPr/>
        <p:nvPr/>
      </p:nvGrpSpPr>
      <p:grpSpPr>
        <a:xfrm>
          <a:off x="0" y="0"/>
          <a:ext cx="0" cy="0"/>
          <a:chOff x="0" y="0"/>
          <a:chExt cx="0" cy="0"/>
        </a:xfrm>
      </p:grpSpPr>
      <p:sp>
        <p:nvSpPr>
          <p:cNvPr id="32" name="Google Shape;32;p19"/>
          <p:cNvSpPr txBox="1"/>
          <p:nvPr>
            <p:ph type="title"/>
          </p:nvPr>
        </p:nvSpPr>
        <p:spPr>
          <a:xfrm>
            <a:off x="467916" y="2279653"/>
            <a:ext cx="5915025" cy="3803649"/>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4500"/>
              <a:buFont typeface="Calibri"/>
              <a:buNone/>
              <a:defRPr sz="45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3" name="Google Shape;33;p19"/>
          <p:cNvSpPr txBox="1"/>
          <p:nvPr>
            <p:ph idx="1" type="body"/>
          </p:nvPr>
        </p:nvSpPr>
        <p:spPr>
          <a:xfrm>
            <a:off x="467916" y="6119286"/>
            <a:ext cx="5915025" cy="2000249"/>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750"/>
              </a:spcBef>
              <a:spcAft>
                <a:spcPts val="0"/>
              </a:spcAft>
              <a:buClr>
                <a:schemeClr val="dk1"/>
              </a:buClr>
              <a:buSzPts val="1800"/>
              <a:buNone/>
              <a:defRPr sz="1800">
                <a:solidFill>
                  <a:schemeClr val="dk1"/>
                </a:solidFill>
              </a:defRPr>
            </a:lvl1pPr>
            <a:lvl2pPr indent="-228600" lvl="1" marL="914400" algn="l">
              <a:lnSpc>
                <a:spcPct val="90000"/>
              </a:lnSpc>
              <a:spcBef>
                <a:spcPts val="375"/>
              </a:spcBef>
              <a:spcAft>
                <a:spcPts val="0"/>
              </a:spcAft>
              <a:buClr>
                <a:srgbClr val="888888"/>
              </a:buClr>
              <a:buSzPts val="1500"/>
              <a:buNone/>
              <a:defRPr sz="1500">
                <a:solidFill>
                  <a:srgbClr val="888888"/>
                </a:solidFill>
              </a:defRPr>
            </a:lvl2pPr>
            <a:lvl3pPr indent="-228600" lvl="2" marL="1371600" algn="l">
              <a:lnSpc>
                <a:spcPct val="90000"/>
              </a:lnSpc>
              <a:spcBef>
                <a:spcPts val="375"/>
              </a:spcBef>
              <a:spcAft>
                <a:spcPts val="0"/>
              </a:spcAft>
              <a:buClr>
                <a:srgbClr val="888888"/>
              </a:buClr>
              <a:buSzPts val="1350"/>
              <a:buNone/>
              <a:defRPr sz="1350">
                <a:solidFill>
                  <a:srgbClr val="888888"/>
                </a:solidFill>
              </a:defRPr>
            </a:lvl3pPr>
            <a:lvl4pPr indent="-228600" lvl="3" marL="1828800" algn="l">
              <a:lnSpc>
                <a:spcPct val="90000"/>
              </a:lnSpc>
              <a:spcBef>
                <a:spcPts val="375"/>
              </a:spcBef>
              <a:spcAft>
                <a:spcPts val="0"/>
              </a:spcAft>
              <a:buClr>
                <a:srgbClr val="888888"/>
              </a:buClr>
              <a:buSzPts val="1200"/>
              <a:buNone/>
              <a:defRPr sz="1200">
                <a:solidFill>
                  <a:srgbClr val="888888"/>
                </a:solidFill>
              </a:defRPr>
            </a:lvl4pPr>
            <a:lvl5pPr indent="-228600" lvl="4" marL="2286000" algn="l">
              <a:lnSpc>
                <a:spcPct val="90000"/>
              </a:lnSpc>
              <a:spcBef>
                <a:spcPts val="375"/>
              </a:spcBef>
              <a:spcAft>
                <a:spcPts val="0"/>
              </a:spcAft>
              <a:buClr>
                <a:srgbClr val="888888"/>
              </a:buClr>
              <a:buSzPts val="1200"/>
              <a:buNone/>
              <a:defRPr sz="1200">
                <a:solidFill>
                  <a:srgbClr val="888888"/>
                </a:solidFill>
              </a:defRPr>
            </a:lvl5pPr>
            <a:lvl6pPr indent="-228600" lvl="5" marL="2743200" algn="l">
              <a:lnSpc>
                <a:spcPct val="90000"/>
              </a:lnSpc>
              <a:spcBef>
                <a:spcPts val="375"/>
              </a:spcBef>
              <a:spcAft>
                <a:spcPts val="0"/>
              </a:spcAft>
              <a:buClr>
                <a:srgbClr val="888888"/>
              </a:buClr>
              <a:buSzPts val="1200"/>
              <a:buNone/>
              <a:defRPr sz="1200">
                <a:solidFill>
                  <a:srgbClr val="888888"/>
                </a:solidFill>
              </a:defRPr>
            </a:lvl6pPr>
            <a:lvl7pPr indent="-228600" lvl="6" marL="3200400" algn="l">
              <a:lnSpc>
                <a:spcPct val="90000"/>
              </a:lnSpc>
              <a:spcBef>
                <a:spcPts val="375"/>
              </a:spcBef>
              <a:spcAft>
                <a:spcPts val="0"/>
              </a:spcAft>
              <a:buClr>
                <a:srgbClr val="888888"/>
              </a:buClr>
              <a:buSzPts val="1200"/>
              <a:buNone/>
              <a:defRPr sz="1200">
                <a:solidFill>
                  <a:srgbClr val="888888"/>
                </a:solidFill>
              </a:defRPr>
            </a:lvl7pPr>
            <a:lvl8pPr indent="-228600" lvl="7" marL="3657600" algn="l">
              <a:lnSpc>
                <a:spcPct val="90000"/>
              </a:lnSpc>
              <a:spcBef>
                <a:spcPts val="375"/>
              </a:spcBef>
              <a:spcAft>
                <a:spcPts val="0"/>
              </a:spcAft>
              <a:buClr>
                <a:srgbClr val="888888"/>
              </a:buClr>
              <a:buSzPts val="1200"/>
              <a:buNone/>
              <a:defRPr sz="1200">
                <a:solidFill>
                  <a:srgbClr val="888888"/>
                </a:solidFill>
              </a:defRPr>
            </a:lvl8pPr>
            <a:lvl9pPr indent="-228600" lvl="8" marL="4114800" algn="l">
              <a:lnSpc>
                <a:spcPct val="90000"/>
              </a:lnSpc>
              <a:spcBef>
                <a:spcPts val="375"/>
              </a:spcBef>
              <a:spcAft>
                <a:spcPts val="0"/>
              </a:spcAft>
              <a:buClr>
                <a:srgbClr val="888888"/>
              </a:buClr>
              <a:buSzPts val="1200"/>
              <a:buNone/>
              <a:defRPr sz="1200">
                <a:solidFill>
                  <a:srgbClr val="888888"/>
                </a:solidFill>
              </a:defRPr>
            </a:lvl9pPr>
          </a:lstStyle>
          <a:p/>
        </p:txBody>
      </p:sp>
      <p:sp>
        <p:nvSpPr>
          <p:cNvPr id="34" name="Google Shape;34;p19"/>
          <p:cNvSpPr txBox="1"/>
          <p:nvPr>
            <p:ph idx="10" type="dt"/>
          </p:nvPr>
        </p:nvSpPr>
        <p:spPr>
          <a:xfrm>
            <a:off x="471488" y="8475136"/>
            <a:ext cx="1543050" cy="48683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19"/>
          <p:cNvSpPr txBox="1"/>
          <p:nvPr>
            <p:ph idx="11" type="ftr"/>
          </p:nvPr>
        </p:nvSpPr>
        <p:spPr>
          <a:xfrm>
            <a:off x="2271713" y="8475136"/>
            <a:ext cx="2314575" cy="48683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 name="Google Shape;36;p19"/>
          <p:cNvSpPr txBox="1"/>
          <p:nvPr>
            <p:ph idx="12" type="sldNum"/>
          </p:nvPr>
        </p:nvSpPr>
        <p:spPr>
          <a:xfrm>
            <a:off x="4843463" y="8475136"/>
            <a:ext cx="1543050" cy="486833"/>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37" name="Shape 37"/>
        <p:cNvGrpSpPr/>
        <p:nvPr/>
      </p:nvGrpSpPr>
      <p:grpSpPr>
        <a:xfrm>
          <a:off x="0" y="0"/>
          <a:ext cx="0" cy="0"/>
          <a:chOff x="0" y="0"/>
          <a:chExt cx="0" cy="0"/>
        </a:xfrm>
      </p:grpSpPr>
      <p:sp>
        <p:nvSpPr>
          <p:cNvPr id="38" name="Google Shape;38;p20"/>
          <p:cNvSpPr txBox="1"/>
          <p:nvPr>
            <p:ph type="title"/>
          </p:nvPr>
        </p:nvSpPr>
        <p:spPr>
          <a:xfrm>
            <a:off x="471488" y="486836"/>
            <a:ext cx="5915025" cy="1767417"/>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9" name="Google Shape;39;p20"/>
          <p:cNvSpPr txBox="1"/>
          <p:nvPr>
            <p:ph idx="1" type="body"/>
          </p:nvPr>
        </p:nvSpPr>
        <p:spPr>
          <a:xfrm>
            <a:off x="471488" y="2434167"/>
            <a:ext cx="2914650" cy="5801784"/>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40" name="Google Shape;40;p20"/>
          <p:cNvSpPr txBox="1"/>
          <p:nvPr>
            <p:ph idx="2" type="body"/>
          </p:nvPr>
        </p:nvSpPr>
        <p:spPr>
          <a:xfrm>
            <a:off x="3471863" y="2434167"/>
            <a:ext cx="2914650" cy="5801784"/>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41" name="Google Shape;41;p20"/>
          <p:cNvSpPr txBox="1"/>
          <p:nvPr>
            <p:ph idx="10" type="dt"/>
          </p:nvPr>
        </p:nvSpPr>
        <p:spPr>
          <a:xfrm>
            <a:off x="471488" y="8475136"/>
            <a:ext cx="1543050" cy="48683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20"/>
          <p:cNvSpPr txBox="1"/>
          <p:nvPr>
            <p:ph idx="11" type="ftr"/>
          </p:nvPr>
        </p:nvSpPr>
        <p:spPr>
          <a:xfrm>
            <a:off x="2271713" y="8475136"/>
            <a:ext cx="2314575" cy="48683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20"/>
          <p:cNvSpPr txBox="1"/>
          <p:nvPr>
            <p:ph idx="12" type="sldNum"/>
          </p:nvPr>
        </p:nvSpPr>
        <p:spPr>
          <a:xfrm>
            <a:off x="4843463" y="8475136"/>
            <a:ext cx="1543050" cy="486833"/>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44" name="Shape 44"/>
        <p:cNvGrpSpPr/>
        <p:nvPr/>
      </p:nvGrpSpPr>
      <p:grpSpPr>
        <a:xfrm>
          <a:off x="0" y="0"/>
          <a:ext cx="0" cy="0"/>
          <a:chOff x="0" y="0"/>
          <a:chExt cx="0" cy="0"/>
        </a:xfrm>
      </p:grpSpPr>
      <p:sp>
        <p:nvSpPr>
          <p:cNvPr id="45" name="Google Shape;45;p21"/>
          <p:cNvSpPr txBox="1"/>
          <p:nvPr>
            <p:ph type="title"/>
          </p:nvPr>
        </p:nvSpPr>
        <p:spPr>
          <a:xfrm>
            <a:off x="472381" y="486836"/>
            <a:ext cx="5915025" cy="1767417"/>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6" name="Google Shape;46;p21"/>
          <p:cNvSpPr txBox="1"/>
          <p:nvPr>
            <p:ph idx="1" type="body"/>
          </p:nvPr>
        </p:nvSpPr>
        <p:spPr>
          <a:xfrm>
            <a:off x="472381" y="2241551"/>
            <a:ext cx="2901255" cy="1098549"/>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750"/>
              </a:spcBef>
              <a:spcAft>
                <a:spcPts val="0"/>
              </a:spcAft>
              <a:buClr>
                <a:schemeClr val="dk1"/>
              </a:buClr>
              <a:buSzPts val="1800"/>
              <a:buNone/>
              <a:defRPr b="1" sz="1800"/>
            </a:lvl1pPr>
            <a:lvl2pPr indent="-228600" lvl="1" marL="914400" algn="l">
              <a:lnSpc>
                <a:spcPct val="90000"/>
              </a:lnSpc>
              <a:spcBef>
                <a:spcPts val="375"/>
              </a:spcBef>
              <a:spcAft>
                <a:spcPts val="0"/>
              </a:spcAft>
              <a:buClr>
                <a:schemeClr val="dk1"/>
              </a:buClr>
              <a:buSzPts val="1500"/>
              <a:buNone/>
              <a:defRPr b="1" sz="1500"/>
            </a:lvl2pPr>
            <a:lvl3pPr indent="-228600" lvl="2" marL="1371600" algn="l">
              <a:lnSpc>
                <a:spcPct val="90000"/>
              </a:lnSpc>
              <a:spcBef>
                <a:spcPts val="375"/>
              </a:spcBef>
              <a:spcAft>
                <a:spcPts val="0"/>
              </a:spcAft>
              <a:buClr>
                <a:schemeClr val="dk1"/>
              </a:buClr>
              <a:buSzPts val="1350"/>
              <a:buNone/>
              <a:defRPr b="1" sz="1350"/>
            </a:lvl3pPr>
            <a:lvl4pPr indent="-228600" lvl="3" marL="1828800" algn="l">
              <a:lnSpc>
                <a:spcPct val="90000"/>
              </a:lnSpc>
              <a:spcBef>
                <a:spcPts val="375"/>
              </a:spcBef>
              <a:spcAft>
                <a:spcPts val="0"/>
              </a:spcAft>
              <a:buClr>
                <a:schemeClr val="dk1"/>
              </a:buClr>
              <a:buSzPts val="1200"/>
              <a:buNone/>
              <a:defRPr b="1" sz="1200"/>
            </a:lvl4pPr>
            <a:lvl5pPr indent="-228600" lvl="4" marL="2286000" algn="l">
              <a:lnSpc>
                <a:spcPct val="90000"/>
              </a:lnSpc>
              <a:spcBef>
                <a:spcPts val="375"/>
              </a:spcBef>
              <a:spcAft>
                <a:spcPts val="0"/>
              </a:spcAft>
              <a:buClr>
                <a:schemeClr val="dk1"/>
              </a:buClr>
              <a:buSzPts val="1200"/>
              <a:buNone/>
              <a:defRPr b="1" sz="1200"/>
            </a:lvl5pPr>
            <a:lvl6pPr indent="-228600" lvl="5" marL="2743200" algn="l">
              <a:lnSpc>
                <a:spcPct val="90000"/>
              </a:lnSpc>
              <a:spcBef>
                <a:spcPts val="375"/>
              </a:spcBef>
              <a:spcAft>
                <a:spcPts val="0"/>
              </a:spcAft>
              <a:buClr>
                <a:schemeClr val="dk1"/>
              </a:buClr>
              <a:buSzPts val="1200"/>
              <a:buNone/>
              <a:defRPr b="1" sz="1200"/>
            </a:lvl6pPr>
            <a:lvl7pPr indent="-228600" lvl="6" marL="3200400" algn="l">
              <a:lnSpc>
                <a:spcPct val="90000"/>
              </a:lnSpc>
              <a:spcBef>
                <a:spcPts val="375"/>
              </a:spcBef>
              <a:spcAft>
                <a:spcPts val="0"/>
              </a:spcAft>
              <a:buClr>
                <a:schemeClr val="dk1"/>
              </a:buClr>
              <a:buSzPts val="1200"/>
              <a:buNone/>
              <a:defRPr b="1" sz="1200"/>
            </a:lvl7pPr>
            <a:lvl8pPr indent="-228600" lvl="7" marL="3657600" algn="l">
              <a:lnSpc>
                <a:spcPct val="90000"/>
              </a:lnSpc>
              <a:spcBef>
                <a:spcPts val="375"/>
              </a:spcBef>
              <a:spcAft>
                <a:spcPts val="0"/>
              </a:spcAft>
              <a:buClr>
                <a:schemeClr val="dk1"/>
              </a:buClr>
              <a:buSzPts val="1200"/>
              <a:buNone/>
              <a:defRPr b="1" sz="1200"/>
            </a:lvl8pPr>
            <a:lvl9pPr indent="-228600" lvl="8" marL="4114800" algn="l">
              <a:lnSpc>
                <a:spcPct val="90000"/>
              </a:lnSpc>
              <a:spcBef>
                <a:spcPts val="375"/>
              </a:spcBef>
              <a:spcAft>
                <a:spcPts val="0"/>
              </a:spcAft>
              <a:buClr>
                <a:schemeClr val="dk1"/>
              </a:buClr>
              <a:buSzPts val="1200"/>
              <a:buNone/>
              <a:defRPr b="1" sz="1200"/>
            </a:lvl9pPr>
          </a:lstStyle>
          <a:p/>
        </p:txBody>
      </p:sp>
      <p:sp>
        <p:nvSpPr>
          <p:cNvPr id="47" name="Google Shape;47;p21"/>
          <p:cNvSpPr txBox="1"/>
          <p:nvPr>
            <p:ph idx="2" type="body"/>
          </p:nvPr>
        </p:nvSpPr>
        <p:spPr>
          <a:xfrm>
            <a:off x="472381" y="3340100"/>
            <a:ext cx="2901255" cy="4912784"/>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48" name="Google Shape;48;p21"/>
          <p:cNvSpPr txBox="1"/>
          <p:nvPr>
            <p:ph idx="3" type="body"/>
          </p:nvPr>
        </p:nvSpPr>
        <p:spPr>
          <a:xfrm>
            <a:off x="3471863" y="2241551"/>
            <a:ext cx="2915543" cy="1098549"/>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750"/>
              </a:spcBef>
              <a:spcAft>
                <a:spcPts val="0"/>
              </a:spcAft>
              <a:buClr>
                <a:schemeClr val="dk1"/>
              </a:buClr>
              <a:buSzPts val="1800"/>
              <a:buNone/>
              <a:defRPr b="1" sz="1800"/>
            </a:lvl1pPr>
            <a:lvl2pPr indent="-228600" lvl="1" marL="914400" algn="l">
              <a:lnSpc>
                <a:spcPct val="90000"/>
              </a:lnSpc>
              <a:spcBef>
                <a:spcPts val="375"/>
              </a:spcBef>
              <a:spcAft>
                <a:spcPts val="0"/>
              </a:spcAft>
              <a:buClr>
                <a:schemeClr val="dk1"/>
              </a:buClr>
              <a:buSzPts val="1500"/>
              <a:buNone/>
              <a:defRPr b="1" sz="1500"/>
            </a:lvl2pPr>
            <a:lvl3pPr indent="-228600" lvl="2" marL="1371600" algn="l">
              <a:lnSpc>
                <a:spcPct val="90000"/>
              </a:lnSpc>
              <a:spcBef>
                <a:spcPts val="375"/>
              </a:spcBef>
              <a:spcAft>
                <a:spcPts val="0"/>
              </a:spcAft>
              <a:buClr>
                <a:schemeClr val="dk1"/>
              </a:buClr>
              <a:buSzPts val="1350"/>
              <a:buNone/>
              <a:defRPr b="1" sz="1350"/>
            </a:lvl3pPr>
            <a:lvl4pPr indent="-228600" lvl="3" marL="1828800" algn="l">
              <a:lnSpc>
                <a:spcPct val="90000"/>
              </a:lnSpc>
              <a:spcBef>
                <a:spcPts val="375"/>
              </a:spcBef>
              <a:spcAft>
                <a:spcPts val="0"/>
              </a:spcAft>
              <a:buClr>
                <a:schemeClr val="dk1"/>
              </a:buClr>
              <a:buSzPts val="1200"/>
              <a:buNone/>
              <a:defRPr b="1" sz="1200"/>
            </a:lvl4pPr>
            <a:lvl5pPr indent="-228600" lvl="4" marL="2286000" algn="l">
              <a:lnSpc>
                <a:spcPct val="90000"/>
              </a:lnSpc>
              <a:spcBef>
                <a:spcPts val="375"/>
              </a:spcBef>
              <a:spcAft>
                <a:spcPts val="0"/>
              </a:spcAft>
              <a:buClr>
                <a:schemeClr val="dk1"/>
              </a:buClr>
              <a:buSzPts val="1200"/>
              <a:buNone/>
              <a:defRPr b="1" sz="1200"/>
            </a:lvl5pPr>
            <a:lvl6pPr indent="-228600" lvl="5" marL="2743200" algn="l">
              <a:lnSpc>
                <a:spcPct val="90000"/>
              </a:lnSpc>
              <a:spcBef>
                <a:spcPts val="375"/>
              </a:spcBef>
              <a:spcAft>
                <a:spcPts val="0"/>
              </a:spcAft>
              <a:buClr>
                <a:schemeClr val="dk1"/>
              </a:buClr>
              <a:buSzPts val="1200"/>
              <a:buNone/>
              <a:defRPr b="1" sz="1200"/>
            </a:lvl6pPr>
            <a:lvl7pPr indent="-228600" lvl="6" marL="3200400" algn="l">
              <a:lnSpc>
                <a:spcPct val="90000"/>
              </a:lnSpc>
              <a:spcBef>
                <a:spcPts val="375"/>
              </a:spcBef>
              <a:spcAft>
                <a:spcPts val="0"/>
              </a:spcAft>
              <a:buClr>
                <a:schemeClr val="dk1"/>
              </a:buClr>
              <a:buSzPts val="1200"/>
              <a:buNone/>
              <a:defRPr b="1" sz="1200"/>
            </a:lvl7pPr>
            <a:lvl8pPr indent="-228600" lvl="7" marL="3657600" algn="l">
              <a:lnSpc>
                <a:spcPct val="90000"/>
              </a:lnSpc>
              <a:spcBef>
                <a:spcPts val="375"/>
              </a:spcBef>
              <a:spcAft>
                <a:spcPts val="0"/>
              </a:spcAft>
              <a:buClr>
                <a:schemeClr val="dk1"/>
              </a:buClr>
              <a:buSzPts val="1200"/>
              <a:buNone/>
              <a:defRPr b="1" sz="1200"/>
            </a:lvl8pPr>
            <a:lvl9pPr indent="-228600" lvl="8" marL="4114800" algn="l">
              <a:lnSpc>
                <a:spcPct val="90000"/>
              </a:lnSpc>
              <a:spcBef>
                <a:spcPts val="375"/>
              </a:spcBef>
              <a:spcAft>
                <a:spcPts val="0"/>
              </a:spcAft>
              <a:buClr>
                <a:schemeClr val="dk1"/>
              </a:buClr>
              <a:buSzPts val="1200"/>
              <a:buNone/>
              <a:defRPr b="1" sz="1200"/>
            </a:lvl9pPr>
          </a:lstStyle>
          <a:p/>
        </p:txBody>
      </p:sp>
      <p:sp>
        <p:nvSpPr>
          <p:cNvPr id="49" name="Google Shape;49;p21"/>
          <p:cNvSpPr txBox="1"/>
          <p:nvPr>
            <p:ph idx="4" type="body"/>
          </p:nvPr>
        </p:nvSpPr>
        <p:spPr>
          <a:xfrm>
            <a:off x="3471863" y="3340100"/>
            <a:ext cx="2915543" cy="4912784"/>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50" name="Google Shape;50;p21"/>
          <p:cNvSpPr txBox="1"/>
          <p:nvPr>
            <p:ph idx="10" type="dt"/>
          </p:nvPr>
        </p:nvSpPr>
        <p:spPr>
          <a:xfrm>
            <a:off x="471488" y="8475136"/>
            <a:ext cx="1543050" cy="48683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 name="Google Shape;51;p21"/>
          <p:cNvSpPr txBox="1"/>
          <p:nvPr>
            <p:ph idx="11" type="ftr"/>
          </p:nvPr>
        </p:nvSpPr>
        <p:spPr>
          <a:xfrm>
            <a:off x="2271713" y="8475136"/>
            <a:ext cx="2314575" cy="48683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21"/>
          <p:cNvSpPr txBox="1"/>
          <p:nvPr>
            <p:ph idx="12" type="sldNum"/>
          </p:nvPr>
        </p:nvSpPr>
        <p:spPr>
          <a:xfrm>
            <a:off x="4843463" y="8475136"/>
            <a:ext cx="1543050" cy="486833"/>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o el título" type="titleOnly">
  <p:cSld name="TITLE_ONLY">
    <p:spTree>
      <p:nvGrpSpPr>
        <p:cNvPr id="53" name="Shape 53"/>
        <p:cNvGrpSpPr/>
        <p:nvPr/>
      </p:nvGrpSpPr>
      <p:grpSpPr>
        <a:xfrm>
          <a:off x="0" y="0"/>
          <a:ext cx="0" cy="0"/>
          <a:chOff x="0" y="0"/>
          <a:chExt cx="0" cy="0"/>
        </a:xfrm>
      </p:grpSpPr>
      <p:sp>
        <p:nvSpPr>
          <p:cNvPr id="54" name="Google Shape;54;p22"/>
          <p:cNvSpPr txBox="1"/>
          <p:nvPr>
            <p:ph type="title"/>
          </p:nvPr>
        </p:nvSpPr>
        <p:spPr>
          <a:xfrm>
            <a:off x="471488" y="486836"/>
            <a:ext cx="5915025" cy="1767417"/>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5" name="Google Shape;55;p22"/>
          <p:cNvSpPr txBox="1"/>
          <p:nvPr>
            <p:ph idx="10" type="dt"/>
          </p:nvPr>
        </p:nvSpPr>
        <p:spPr>
          <a:xfrm>
            <a:off x="471488" y="8475136"/>
            <a:ext cx="1543050" cy="48683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22"/>
          <p:cNvSpPr txBox="1"/>
          <p:nvPr>
            <p:ph idx="11" type="ftr"/>
          </p:nvPr>
        </p:nvSpPr>
        <p:spPr>
          <a:xfrm>
            <a:off x="2271713" y="8475136"/>
            <a:ext cx="2314575" cy="48683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22"/>
          <p:cNvSpPr txBox="1"/>
          <p:nvPr>
            <p:ph idx="12" type="sldNum"/>
          </p:nvPr>
        </p:nvSpPr>
        <p:spPr>
          <a:xfrm>
            <a:off x="4843463" y="8475136"/>
            <a:ext cx="1543050" cy="486833"/>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58" name="Shape 58"/>
        <p:cNvGrpSpPr/>
        <p:nvPr/>
      </p:nvGrpSpPr>
      <p:grpSpPr>
        <a:xfrm>
          <a:off x="0" y="0"/>
          <a:ext cx="0" cy="0"/>
          <a:chOff x="0" y="0"/>
          <a:chExt cx="0" cy="0"/>
        </a:xfrm>
      </p:grpSpPr>
      <p:sp>
        <p:nvSpPr>
          <p:cNvPr id="59" name="Google Shape;59;p23"/>
          <p:cNvSpPr txBox="1"/>
          <p:nvPr>
            <p:ph type="title"/>
          </p:nvPr>
        </p:nvSpPr>
        <p:spPr>
          <a:xfrm>
            <a:off x="472381" y="609600"/>
            <a:ext cx="2211884" cy="21336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2400"/>
              <a:buFont typeface="Calibri"/>
              <a:buNone/>
              <a:defRPr sz="2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23"/>
          <p:cNvSpPr txBox="1"/>
          <p:nvPr>
            <p:ph idx="1" type="body"/>
          </p:nvPr>
        </p:nvSpPr>
        <p:spPr>
          <a:xfrm>
            <a:off x="2915543" y="1316569"/>
            <a:ext cx="3471863" cy="6498167"/>
          </a:xfrm>
          <a:prstGeom prst="rect">
            <a:avLst/>
          </a:prstGeom>
          <a:noFill/>
          <a:ln>
            <a:noFill/>
          </a:ln>
        </p:spPr>
        <p:txBody>
          <a:bodyPr anchorCtr="0" anchor="t" bIns="45700" lIns="91425" spcFirstLastPara="1" rIns="91425" wrap="square" tIns="45700">
            <a:normAutofit/>
          </a:bodyPr>
          <a:lstStyle>
            <a:lvl1pPr indent="-381000" lvl="0" marL="457200" algn="l">
              <a:lnSpc>
                <a:spcPct val="90000"/>
              </a:lnSpc>
              <a:spcBef>
                <a:spcPts val="750"/>
              </a:spcBef>
              <a:spcAft>
                <a:spcPts val="0"/>
              </a:spcAft>
              <a:buClr>
                <a:schemeClr val="dk1"/>
              </a:buClr>
              <a:buSzPts val="2400"/>
              <a:buChar char="•"/>
              <a:defRPr sz="2400"/>
            </a:lvl1pPr>
            <a:lvl2pPr indent="-361950" lvl="1" marL="914400" algn="l">
              <a:lnSpc>
                <a:spcPct val="90000"/>
              </a:lnSpc>
              <a:spcBef>
                <a:spcPts val="375"/>
              </a:spcBef>
              <a:spcAft>
                <a:spcPts val="0"/>
              </a:spcAft>
              <a:buClr>
                <a:schemeClr val="dk1"/>
              </a:buClr>
              <a:buSzPts val="2100"/>
              <a:buChar char="•"/>
              <a:defRPr sz="2100"/>
            </a:lvl2pPr>
            <a:lvl3pPr indent="-342900" lvl="2" marL="1371600" algn="l">
              <a:lnSpc>
                <a:spcPct val="90000"/>
              </a:lnSpc>
              <a:spcBef>
                <a:spcPts val="375"/>
              </a:spcBef>
              <a:spcAft>
                <a:spcPts val="0"/>
              </a:spcAft>
              <a:buClr>
                <a:schemeClr val="dk1"/>
              </a:buClr>
              <a:buSzPts val="1800"/>
              <a:buChar char="•"/>
              <a:defRPr sz="1800"/>
            </a:lvl3pPr>
            <a:lvl4pPr indent="-323850" lvl="3" marL="1828800" algn="l">
              <a:lnSpc>
                <a:spcPct val="90000"/>
              </a:lnSpc>
              <a:spcBef>
                <a:spcPts val="375"/>
              </a:spcBef>
              <a:spcAft>
                <a:spcPts val="0"/>
              </a:spcAft>
              <a:buClr>
                <a:schemeClr val="dk1"/>
              </a:buClr>
              <a:buSzPts val="1500"/>
              <a:buChar char="•"/>
              <a:defRPr sz="1500"/>
            </a:lvl4pPr>
            <a:lvl5pPr indent="-323850" lvl="4" marL="2286000" algn="l">
              <a:lnSpc>
                <a:spcPct val="90000"/>
              </a:lnSpc>
              <a:spcBef>
                <a:spcPts val="375"/>
              </a:spcBef>
              <a:spcAft>
                <a:spcPts val="0"/>
              </a:spcAft>
              <a:buClr>
                <a:schemeClr val="dk1"/>
              </a:buClr>
              <a:buSzPts val="1500"/>
              <a:buChar char="•"/>
              <a:defRPr sz="1500"/>
            </a:lvl5pPr>
            <a:lvl6pPr indent="-323850" lvl="5" marL="2743200" algn="l">
              <a:lnSpc>
                <a:spcPct val="90000"/>
              </a:lnSpc>
              <a:spcBef>
                <a:spcPts val="375"/>
              </a:spcBef>
              <a:spcAft>
                <a:spcPts val="0"/>
              </a:spcAft>
              <a:buClr>
                <a:schemeClr val="dk1"/>
              </a:buClr>
              <a:buSzPts val="1500"/>
              <a:buChar char="•"/>
              <a:defRPr sz="1500"/>
            </a:lvl6pPr>
            <a:lvl7pPr indent="-323850" lvl="6" marL="3200400" algn="l">
              <a:lnSpc>
                <a:spcPct val="90000"/>
              </a:lnSpc>
              <a:spcBef>
                <a:spcPts val="375"/>
              </a:spcBef>
              <a:spcAft>
                <a:spcPts val="0"/>
              </a:spcAft>
              <a:buClr>
                <a:schemeClr val="dk1"/>
              </a:buClr>
              <a:buSzPts val="1500"/>
              <a:buChar char="•"/>
              <a:defRPr sz="1500"/>
            </a:lvl7pPr>
            <a:lvl8pPr indent="-323850" lvl="7" marL="3657600" algn="l">
              <a:lnSpc>
                <a:spcPct val="90000"/>
              </a:lnSpc>
              <a:spcBef>
                <a:spcPts val="375"/>
              </a:spcBef>
              <a:spcAft>
                <a:spcPts val="0"/>
              </a:spcAft>
              <a:buClr>
                <a:schemeClr val="dk1"/>
              </a:buClr>
              <a:buSzPts val="1500"/>
              <a:buChar char="•"/>
              <a:defRPr sz="1500"/>
            </a:lvl8pPr>
            <a:lvl9pPr indent="-323850" lvl="8" marL="4114800" algn="l">
              <a:lnSpc>
                <a:spcPct val="90000"/>
              </a:lnSpc>
              <a:spcBef>
                <a:spcPts val="375"/>
              </a:spcBef>
              <a:spcAft>
                <a:spcPts val="0"/>
              </a:spcAft>
              <a:buClr>
                <a:schemeClr val="dk1"/>
              </a:buClr>
              <a:buSzPts val="1500"/>
              <a:buChar char="•"/>
              <a:defRPr sz="1500"/>
            </a:lvl9pPr>
          </a:lstStyle>
          <a:p/>
        </p:txBody>
      </p:sp>
      <p:sp>
        <p:nvSpPr>
          <p:cNvPr id="61" name="Google Shape;61;p23"/>
          <p:cNvSpPr txBox="1"/>
          <p:nvPr>
            <p:ph idx="2" type="body"/>
          </p:nvPr>
        </p:nvSpPr>
        <p:spPr>
          <a:xfrm>
            <a:off x="472381" y="2743200"/>
            <a:ext cx="2211884" cy="508211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750"/>
              </a:spcBef>
              <a:spcAft>
                <a:spcPts val="0"/>
              </a:spcAft>
              <a:buClr>
                <a:schemeClr val="dk1"/>
              </a:buClr>
              <a:buSzPts val="1200"/>
              <a:buNone/>
              <a:defRPr sz="1200"/>
            </a:lvl1pPr>
            <a:lvl2pPr indent="-228600" lvl="1" marL="914400" algn="l">
              <a:lnSpc>
                <a:spcPct val="90000"/>
              </a:lnSpc>
              <a:spcBef>
                <a:spcPts val="375"/>
              </a:spcBef>
              <a:spcAft>
                <a:spcPts val="0"/>
              </a:spcAft>
              <a:buClr>
                <a:schemeClr val="dk1"/>
              </a:buClr>
              <a:buSzPts val="1050"/>
              <a:buNone/>
              <a:defRPr sz="1050"/>
            </a:lvl2pPr>
            <a:lvl3pPr indent="-228600" lvl="2" marL="1371600" algn="l">
              <a:lnSpc>
                <a:spcPct val="90000"/>
              </a:lnSpc>
              <a:spcBef>
                <a:spcPts val="375"/>
              </a:spcBef>
              <a:spcAft>
                <a:spcPts val="0"/>
              </a:spcAft>
              <a:buClr>
                <a:schemeClr val="dk1"/>
              </a:buClr>
              <a:buSzPts val="900"/>
              <a:buNone/>
              <a:defRPr sz="900"/>
            </a:lvl3pPr>
            <a:lvl4pPr indent="-228600" lvl="3" marL="1828800" algn="l">
              <a:lnSpc>
                <a:spcPct val="90000"/>
              </a:lnSpc>
              <a:spcBef>
                <a:spcPts val="375"/>
              </a:spcBef>
              <a:spcAft>
                <a:spcPts val="0"/>
              </a:spcAft>
              <a:buClr>
                <a:schemeClr val="dk1"/>
              </a:buClr>
              <a:buSzPts val="750"/>
              <a:buNone/>
              <a:defRPr sz="750"/>
            </a:lvl4pPr>
            <a:lvl5pPr indent="-228600" lvl="4" marL="2286000" algn="l">
              <a:lnSpc>
                <a:spcPct val="90000"/>
              </a:lnSpc>
              <a:spcBef>
                <a:spcPts val="375"/>
              </a:spcBef>
              <a:spcAft>
                <a:spcPts val="0"/>
              </a:spcAft>
              <a:buClr>
                <a:schemeClr val="dk1"/>
              </a:buClr>
              <a:buSzPts val="750"/>
              <a:buNone/>
              <a:defRPr sz="750"/>
            </a:lvl5pPr>
            <a:lvl6pPr indent="-228600" lvl="5" marL="2743200" algn="l">
              <a:lnSpc>
                <a:spcPct val="90000"/>
              </a:lnSpc>
              <a:spcBef>
                <a:spcPts val="375"/>
              </a:spcBef>
              <a:spcAft>
                <a:spcPts val="0"/>
              </a:spcAft>
              <a:buClr>
                <a:schemeClr val="dk1"/>
              </a:buClr>
              <a:buSzPts val="750"/>
              <a:buNone/>
              <a:defRPr sz="750"/>
            </a:lvl6pPr>
            <a:lvl7pPr indent="-228600" lvl="6" marL="3200400" algn="l">
              <a:lnSpc>
                <a:spcPct val="90000"/>
              </a:lnSpc>
              <a:spcBef>
                <a:spcPts val="375"/>
              </a:spcBef>
              <a:spcAft>
                <a:spcPts val="0"/>
              </a:spcAft>
              <a:buClr>
                <a:schemeClr val="dk1"/>
              </a:buClr>
              <a:buSzPts val="750"/>
              <a:buNone/>
              <a:defRPr sz="750"/>
            </a:lvl7pPr>
            <a:lvl8pPr indent="-228600" lvl="7" marL="3657600" algn="l">
              <a:lnSpc>
                <a:spcPct val="90000"/>
              </a:lnSpc>
              <a:spcBef>
                <a:spcPts val="375"/>
              </a:spcBef>
              <a:spcAft>
                <a:spcPts val="0"/>
              </a:spcAft>
              <a:buClr>
                <a:schemeClr val="dk1"/>
              </a:buClr>
              <a:buSzPts val="750"/>
              <a:buNone/>
              <a:defRPr sz="750"/>
            </a:lvl8pPr>
            <a:lvl9pPr indent="-228600" lvl="8" marL="4114800" algn="l">
              <a:lnSpc>
                <a:spcPct val="90000"/>
              </a:lnSpc>
              <a:spcBef>
                <a:spcPts val="375"/>
              </a:spcBef>
              <a:spcAft>
                <a:spcPts val="0"/>
              </a:spcAft>
              <a:buClr>
                <a:schemeClr val="dk1"/>
              </a:buClr>
              <a:buSzPts val="750"/>
              <a:buNone/>
              <a:defRPr sz="750"/>
            </a:lvl9pPr>
          </a:lstStyle>
          <a:p/>
        </p:txBody>
      </p:sp>
      <p:sp>
        <p:nvSpPr>
          <p:cNvPr id="62" name="Google Shape;62;p23"/>
          <p:cNvSpPr txBox="1"/>
          <p:nvPr>
            <p:ph idx="10" type="dt"/>
          </p:nvPr>
        </p:nvSpPr>
        <p:spPr>
          <a:xfrm>
            <a:off x="471488" y="8475136"/>
            <a:ext cx="1543050" cy="48683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23"/>
          <p:cNvSpPr txBox="1"/>
          <p:nvPr>
            <p:ph idx="11" type="ftr"/>
          </p:nvPr>
        </p:nvSpPr>
        <p:spPr>
          <a:xfrm>
            <a:off x="2271713" y="8475136"/>
            <a:ext cx="2314575" cy="48683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23"/>
          <p:cNvSpPr txBox="1"/>
          <p:nvPr>
            <p:ph idx="12" type="sldNum"/>
          </p:nvPr>
        </p:nvSpPr>
        <p:spPr>
          <a:xfrm>
            <a:off x="4843463" y="8475136"/>
            <a:ext cx="1543050" cy="486833"/>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65" name="Shape 65"/>
        <p:cNvGrpSpPr/>
        <p:nvPr/>
      </p:nvGrpSpPr>
      <p:grpSpPr>
        <a:xfrm>
          <a:off x="0" y="0"/>
          <a:ext cx="0" cy="0"/>
          <a:chOff x="0" y="0"/>
          <a:chExt cx="0" cy="0"/>
        </a:xfrm>
      </p:grpSpPr>
      <p:sp>
        <p:nvSpPr>
          <p:cNvPr id="66" name="Google Shape;66;p24"/>
          <p:cNvSpPr txBox="1"/>
          <p:nvPr>
            <p:ph type="title"/>
          </p:nvPr>
        </p:nvSpPr>
        <p:spPr>
          <a:xfrm>
            <a:off x="472381" y="609600"/>
            <a:ext cx="2211884" cy="21336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2400"/>
              <a:buFont typeface="Calibri"/>
              <a:buNone/>
              <a:defRPr sz="2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24"/>
          <p:cNvSpPr/>
          <p:nvPr>
            <p:ph idx="2" type="pic"/>
          </p:nvPr>
        </p:nvSpPr>
        <p:spPr>
          <a:xfrm>
            <a:off x="2915543" y="1316569"/>
            <a:ext cx="3471863" cy="6498167"/>
          </a:xfrm>
          <a:prstGeom prst="rect">
            <a:avLst/>
          </a:prstGeom>
          <a:noFill/>
          <a:ln>
            <a:noFill/>
          </a:ln>
        </p:spPr>
      </p:sp>
      <p:sp>
        <p:nvSpPr>
          <p:cNvPr id="68" name="Google Shape;68;p24"/>
          <p:cNvSpPr txBox="1"/>
          <p:nvPr>
            <p:ph idx="1" type="body"/>
          </p:nvPr>
        </p:nvSpPr>
        <p:spPr>
          <a:xfrm>
            <a:off x="472381" y="2743200"/>
            <a:ext cx="2211884" cy="508211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750"/>
              </a:spcBef>
              <a:spcAft>
                <a:spcPts val="0"/>
              </a:spcAft>
              <a:buClr>
                <a:schemeClr val="dk1"/>
              </a:buClr>
              <a:buSzPts val="1200"/>
              <a:buNone/>
              <a:defRPr sz="1200"/>
            </a:lvl1pPr>
            <a:lvl2pPr indent="-228600" lvl="1" marL="914400" algn="l">
              <a:lnSpc>
                <a:spcPct val="90000"/>
              </a:lnSpc>
              <a:spcBef>
                <a:spcPts val="375"/>
              </a:spcBef>
              <a:spcAft>
                <a:spcPts val="0"/>
              </a:spcAft>
              <a:buClr>
                <a:schemeClr val="dk1"/>
              </a:buClr>
              <a:buSzPts val="1050"/>
              <a:buNone/>
              <a:defRPr sz="1050"/>
            </a:lvl2pPr>
            <a:lvl3pPr indent="-228600" lvl="2" marL="1371600" algn="l">
              <a:lnSpc>
                <a:spcPct val="90000"/>
              </a:lnSpc>
              <a:spcBef>
                <a:spcPts val="375"/>
              </a:spcBef>
              <a:spcAft>
                <a:spcPts val="0"/>
              </a:spcAft>
              <a:buClr>
                <a:schemeClr val="dk1"/>
              </a:buClr>
              <a:buSzPts val="900"/>
              <a:buNone/>
              <a:defRPr sz="900"/>
            </a:lvl3pPr>
            <a:lvl4pPr indent="-228600" lvl="3" marL="1828800" algn="l">
              <a:lnSpc>
                <a:spcPct val="90000"/>
              </a:lnSpc>
              <a:spcBef>
                <a:spcPts val="375"/>
              </a:spcBef>
              <a:spcAft>
                <a:spcPts val="0"/>
              </a:spcAft>
              <a:buClr>
                <a:schemeClr val="dk1"/>
              </a:buClr>
              <a:buSzPts val="750"/>
              <a:buNone/>
              <a:defRPr sz="750"/>
            </a:lvl4pPr>
            <a:lvl5pPr indent="-228600" lvl="4" marL="2286000" algn="l">
              <a:lnSpc>
                <a:spcPct val="90000"/>
              </a:lnSpc>
              <a:spcBef>
                <a:spcPts val="375"/>
              </a:spcBef>
              <a:spcAft>
                <a:spcPts val="0"/>
              </a:spcAft>
              <a:buClr>
                <a:schemeClr val="dk1"/>
              </a:buClr>
              <a:buSzPts val="750"/>
              <a:buNone/>
              <a:defRPr sz="750"/>
            </a:lvl5pPr>
            <a:lvl6pPr indent="-228600" lvl="5" marL="2743200" algn="l">
              <a:lnSpc>
                <a:spcPct val="90000"/>
              </a:lnSpc>
              <a:spcBef>
                <a:spcPts val="375"/>
              </a:spcBef>
              <a:spcAft>
                <a:spcPts val="0"/>
              </a:spcAft>
              <a:buClr>
                <a:schemeClr val="dk1"/>
              </a:buClr>
              <a:buSzPts val="750"/>
              <a:buNone/>
              <a:defRPr sz="750"/>
            </a:lvl6pPr>
            <a:lvl7pPr indent="-228600" lvl="6" marL="3200400" algn="l">
              <a:lnSpc>
                <a:spcPct val="90000"/>
              </a:lnSpc>
              <a:spcBef>
                <a:spcPts val="375"/>
              </a:spcBef>
              <a:spcAft>
                <a:spcPts val="0"/>
              </a:spcAft>
              <a:buClr>
                <a:schemeClr val="dk1"/>
              </a:buClr>
              <a:buSzPts val="750"/>
              <a:buNone/>
              <a:defRPr sz="750"/>
            </a:lvl7pPr>
            <a:lvl8pPr indent="-228600" lvl="7" marL="3657600" algn="l">
              <a:lnSpc>
                <a:spcPct val="90000"/>
              </a:lnSpc>
              <a:spcBef>
                <a:spcPts val="375"/>
              </a:spcBef>
              <a:spcAft>
                <a:spcPts val="0"/>
              </a:spcAft>
              <a:buClr>
                <a:schemeClr val="dk1"/>
              </a:buClr>
              <a:buSzPts val="750"/>
              <a:buNone/>
              <a:defRPr sz="750"/>
            </a:lvl8pPr>
            <a:lvl9pPr indent="-228600" lvl="8" marL="4114800" algn="l">
              <a:lnSpc>
                <a:spcPct val="90000"/>
              </a:lnSpc>
              <a:spcBef>
                <a:spcPts val="375"/>
              </a:spcBef>
              <a:spcAft>
                <a:spcPts val="0"/>
              </a:spcAft>
              <a:buClr>
                <a:schemeClr val="dk1"/>
              </a:buClr>
              <a:buSzPts val="750"/>
              <a:buNone/>
              <a:defRPr sz="750"/>
            </a:lvl9pPr>
          </a:lstStyle>
          <a:p/>
        </p:txBody>
      </p:sp>
      <p:sp>
        <p:nvSpPr>
          <p:cNvPr id="69" name="Google Shape;69;p24"/>
          <p:cNvSpPr txBox="1"/>
          <p:nvPr>
            <p:ph idx="10" type="dt"/>
          </p:nvPr>
        </p:nvSpPr>
        <p:spPr>
          <a:xfrm>
            <a:off x="471488" y="8475136"/>
            <a:ext cx="1543050" cy="48683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24"/>
          <p:cNvSpPr txBox="1"/>
          <p:nvPr>
            <p:ph idx="11" type="ftr"/>
          </p:nvPr>
        </p:nvSpPr>
        <p:spPr>
          <a:xfrm>
            <a:off x="2271713" y="8475136"/>
            <a:ext cx="2314575" cy="48683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24"/>
          <p:cNvSpPr txBox="1"/>
          <p:nvPr>
            <p:ph idx="12" type="sldNum"/>
          </p:nvPr>
        </p:nvSpPr>
        <p:spPr>
          <a:xfrm>
            <a:off x="4843463" y="8475136"/>
            <a:ext cx="1543050" cy="486833"/>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PE"/>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5"/>
          <p:cNvSpPr txBox="1"/>
          <p:nvPr>
            <p:ph type="title"/>
          </p:nvPr>
        </p:nvSpPr>
        <p:spPr>
          <a:xfrm>
            <a:off x="471488" y="486836"/>
            <a:ext cx="5915025" cy="1767417"/>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5"/>
          <p:cNvSpPr txBox="1"/>
          <p:nvPr>
            <p:ph idx="1" type="body"/>
          </p:nvPr>
        </p:nvSpPr>
        <p:spPr>
          <a:xfrm>
            <a:off x="471488" y="2434167"/>
            <a:ext cx="5915025" cy="5801784"/>
          </a:xfrm>
          <a:prstGeom prst="rect">
            <a:avLst/>
          </a:prstGeom>
          <a:noFill/>
          <a:ln>
            <a:noFill/>
          </a:ln>
        </p:spPr>
        <p:txBody>
          <a:bodyPr anchorCtr="0" anchor="t" bIns="45700" lIns="91425" spcFirstLastPara="1" rIns="91425" wrap="square" tIns="45700">
            <a:normAutofit/>
          </a:bodyPr>
          <a:lstStyle>
            <a:lvl1pPr indent="-361950" lvl="0" marL="457200" marR="0" rtl="0" algn="l">
              <a:lnSpc>
                <a:spcPct val="90000"/>
              </a:lnSpc>
              <a:spcBef>
                <a:spcPts val="75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12" name="Google Shape;12;p15"/>
          <p:cNvSpPr txBox="1"/>
          <p:nvPr>
            <p:ph idx="10" type="dt"/>
          </p:nvPr>
        </p:nvSpPr>
        <p:spPr>
          <a:xfrm>
            <a:off x="471488" y="8475136"/>
            <a:ext cx="1543050" cy="486833"/>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9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15"/>
          <p:cNvSpPr txBox="1"/>
          <p:nvPr>
            <p:ph idx="11" type="ftr"/>
          </p:nvPr>
        </p:nvSpPr>
        <p:spPr>
          <a:xfrm>
            <a:off x="2271713" y="8475136"/>
            <a:ext cx="2314575" cy="48683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9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15"/>
          <p:cNvSpPr txBox="1"/>
          <p:nvPr>
            <p:ph idx="12" type="sldNum"/>
          </p:nvPr>
        </p:nvSpPr>
        <p:spPr>
          <a:xfrm>
            <a:off x="4843463" y="8475136"/>
            <a:ext cx="1543050" cy="486833"/>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900" u="none" cap="none" strike="noStrike">
                <a:solidFill>
                  <a:srgbClr val="888888"/>
                </a:solidFill>
                <a:latin typeface="Calibri"/>
                <a:ea typeface="Calibri"/>
                <a:cs typeface="Calibri"/>
                <a:sym typeface="Calibri"/>
              </a:defRPr>
            </a:lvl1pPr>
            <a:lvl2pPr indent="0" lvl="1" marL="0" marR="0" rtl="0" algn="r">
              <a:spcBef>
                <a:spcPts val="0"/>
              </a:spcBef>
              <a:buNone/>
              <a:defRPr b="0" i="0" sz="900" u="none" cap="none" strike="noStrike">
                <a:solidFill>
                  <a:srgbClr val="888888"/>
                </a:solidFill>
                <a:latin typeface="Calibri"/>
                <a:ea typeface="Calibri"/>
                <a:cs typeface="Calibri"/>
                <a:sym typeface="Calibri"/>
              </a:defRPr>
            </a:lvl2pPr>
            <a:lvl3pPr indent="0" lvl="2" marL="0" marR="0" rtl="0" algn="r">
              <a:spcBef>
                <a:spcPts val="0"/>
              </a:spcBef>
              <a:buNone/>
              <a:defRPr b="0" i="0" sz="900" u="none" cap="none" strike="noStrike">
                <a:solidFill>
                  <a:srgbClr val="888888"/>
                </a:solidFill>
                <a:latin typeface="Calibri"/>
                <a:ea typeface="Calibri"/>
                <a:cs typeface="Calibri"/>
                <a:sym typeface="Calibri"/>
              </a:defRPr>
            </a:lvl3pPr>
            <a:lvl4pPr indent="0" lvl="3" marL="0" marR="0" rtl="0" algn="r">
              <a:spcBef>
                <a:spcPts val="0"/>
              </a:spcBef>
              <a:buNone/>
              <a:defRPr b="0" i="0" sz="900" u="none" cap="none" strike="noStrike">
                <a:solidFill>
                  <a:srgbClr val="888888"/>
                </a:solidFill>
                <a:latin typeface="Calibri"/>
                <a:ea typeface="Calibri"/>
                <a:cs typeface="Calibri"/>
                <a:sym typeface="Calibri"/>
              </a:defRPr>
            </a:lvl4pPr>
            <a:lvl5pPr indent="0" lvl="4" marL="0" marR="0" rtl="0" algn="r">
              <a:spcBef>
                <a:spcPts val="0"/>
              </a:spcBef>
              <a:buNone/>
              <a:defRPr b="0" i="0" sz="900" u="none" cap="none" strike="noStrike">
                <a:solidFill>
                  <a:srgbClr val="888888"/>
                </a:solidFill>
                <a:latin typeface="Calibri"/>
                <a:ea typeface="Calibri"/>
                <a:cs typeface="Calibri"/>
                <a:sym typeface="Calibri"/>
              </a:defRPr>
            </a:lvl5pPr>
            <a:lvl6pPr indent="0" lvl="5" marL="0" marR="0" rtl="0" algn="r">
              <a:spcBef>
                <a:spcPts val="0"/>
              </a:spcBef>
              <a:buNone/>
              <a:defRPr b="0" i="0" sz="900" u="none" cap="none" strike="noStrike">
                <a:solidFill>
                  <a:srgbClr val="888888"/>
                </a:solidFill>
                <a:latin typeface="Calibri"/>
                <a:ea typeface="Calibri"/>
                <a:cs typeface="Calibri"/>
                <a:sym typeface="Calibri"/>
              </a:defRPr>
            </a:lvl6pPr>
            <a:lvl7pPr indent="0" lvl="6" marL="0" marR="0" rtl="0" algn="r">
              <a:spcBef>
                <a:spcPts val="0"/>
              </a:spcBef>
              <a:buNone/>
              <a:defRPr b="0" i="0" sz="900" u="none" cap="none" strike="noStrike">
                <a:solidFill>
                  <a:srgbClr val="888888"/>
                </a:solidFill>
                <a:latin typeface="Calibri"/>
                <a:ea typeface="Calibri"/>
                <a:cs typeface="Calibri"/>
                <a:sym typeface="Calibri"/>
              </a:defRPr>
            </a:lvl7pPr>
            <a:lvl8pPr indent="0" lvl="7" marL="0" marR="0" rtl="0" algn="r">
              <a:spcBef>
                <a:spcPts val="0"/>
              </a:spcBef>
              <a:buNone/>
              <a:defRPr b="0" i="0" sz="900" u="none" cap="none" strike="noStrike">
                <a:solidFill>
                  <a:srgbClr val="888888"/>
                </a:solidFill>
                <a:latin typeface="Calibri"/>
                <a:ea typeface="Calibri"/>
                <a:cs typeface="Calibri"/>
                <a:sym typeface="Calibri"/>
              </a:defRPr>
            </a:lvl8pPr>
            <a:lvl9pPr indent="0" lvl="8" marL="0" marR="0" rtl="0" algn="r">
              <a:spcBef>
                <a:spcPts val="0"/>
              </a:spcBef>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PE"/>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6.jp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5.png"/><Relationship Id="rId4" Type="http://schemas.openxmlformats.org/officeDocument/2006/relationships/image" Target="../media/image9.png"/><Relationship Id="rId5"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5.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5.png"/><Relationship Id="rId4" Type="http://schemas.openxmlformats.org/officeDocument/2006/relationships/image" Target="../media/image13.png"/><Relationship Id="rId5"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5.png"/><Relationship Id="rId4" Type="http://schemas.openxmlformats.org/officeDocument/2006/relationships/image" Target="../media/image8.png"/><Relationship Id="rId5"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6.jpg"/><Relationship Id="rId4" Type="http://schemas.openxmlformats.org/officeDocument/2006/relationships/image" Target="../media/image7.png"/><Relationship Id="rId5"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5.png"/><Relationship Id="rId4" Type="http://schemas.openxmlformats.org/officeDocument/2006/relationships/hyperlink" Target="http://177.85.33.53:29476/portal/sign-in" TargetMode="External"/><Relationship Id="rId5" Type="http://schemas.openxmlformats.org/officeDocument/2006/relationships/image" Target="../media/image1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5.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5.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5.png"/><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5.png"/><Relationship Id="rId4" Type="http://schemas.openxmlformats.org/officeDocument/2006/relationships/image" Target="../media/image11.png"/><Relationship Id="rId5"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pic>
        <p:nvPicPr>
          <p:cNvPr descr="La nueva tendencia: Edificios Conectados | MD Blog" id="88" name="Google Shape;88;p1"/>
          <p:cNvPicPr preferRelativeResize="0"/>
          <p:nvPr/>
        </p:nvPicPr>
        <p:blipFill rotWithShape="1">
          <a:blip r:embed="rId3">
            <a:alphaModFix/>
          </a:blip>
          <a:srcRect b="2900" l="22116" r="2411" t="0"/>
          <a:stretch/>
        </p:blipFill>
        <p:spPr>
          <a:xfrm>
            <a:off x="0" y="0"/>
            <a:ext cx="6858000" cy="5882185"/>
          </a:xfrm>
          <a:prstGeom prst="rect">
            <a:avLst/>
          </a:prstGeom>
          <a:noFill/>
          <a:ln>
            <a:noFill/>
          </a:ln>
        </p:spPr>
      </p:pic>
      <p:pic>
        <p:nvPicPr>
          <p:cNvPr id="89" name="Google Shape;89;p1"/>
          <p:cNvPicPr preferRelativeResize="0"/>
          <p:nvPr/>
        </p:nvPicPr>
        <p:blipFill rotWithShape="1">
          <a:blip r:embed="rId4">
            <a:alphaModFix/>
          </a:blip>
          <a:srcRect b="0" l="0" r="0" t="0"/>
          <a:stretch/>
        </p:blipFill>
        <p:spPr>
          <a:xfrm>
            <a:off x="0" y="0"/>
            <a:ext cx="6858000" cy="9144000"/>
          </a:xfrm>
          <a:prstGeom prst="rect">
            <a:avLst/>
          </a:prstGeom>
          <a:noFill/>
          <a:ln>
            <a:noFill/>
          </a:ln>
        </p:spPr>
      </p:pic>
      <p:sp>
        <p:nvSpPr>
          <p:cNvPr id="90" name="Google Shape;90;p1"/>
          <p:cNvSpPr/>
          <p:nvPr/>
        </p:nvSpPr>
        <p:spPr>
          <a:xfrm>
            <a:off x="0" y="6974536"/>
            <a:ext cx="6858000" cy="7078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s-PE" sz="2000" u="none" cap="none" strike="noStrike">
                <a:solidFill>
                  <a:srgbClr val="595959"/>
                </a:solidFill>
                <a:latin typeface="Calibri"/>
                <a:ea typeface="Calibri"/>
                <a:cs typeface="Calibri"/>
                <a:sym typeface="Calibri"/>
              </a:rPr>
              <a:t>MANUAL DE</a:t>
            </a:r>
            <a:r>
              <a:rPr b="1" lang="es-PE" sz="2000">
                <a:solidFill>
                  <a:srgbClr val="595959"/>
                </a:solidFill>
                <a:latin typeface="Calibri"/>
                <a:ea typeface="Calibri"/>
                <a:cs typeface="Calibri"/>
                <a:sym typeface="Calibri"/>
              </a:rPr>
              <a:t> USUARIO</a:t>
            </a:r>
            <a:endParaRPr b="1" sz="2000">
              <a:solidFill>
                <a:srgbClr val="595959"/>
              </a:solidFill>
              <a:latin typeface="Calibri"/>
              <a:ea typeface="Calibri"/>
              <a:cs typeface="Calibri"/>
              <a:sym typeface="Calibri"/>
            </a:endParaRPr>
          </a:p>
          <a:p>
            <a:pPr indent="0" lvl="0" marL="0" marR="0" rtl="0" algn="l">
              <a:spcBef>
                <a:spcPts val="0"/>
              </a:spcBef>
              <a:spcAft>
                <a:spcPts val="0"/>
              </a:spcAft>
              <a:buNone/>
            </a:pPr>
            <a:r>
              <a:rPr b="1" lang="es-PE">
                <a:solidFill>
                  <a:srgbClr val="888888"/>
                </a:solidFill>
              </a:rPr>
              <a:t>VERSIÓN 1.0</a:t>
            </a:r>
            <a:endParaRPr b="1">
              <a:solidFill>
                <a:srgbClr val="888888"/>
              </a:solidFill>
            </a:endParaRPr>
          </a:p>
        </p:txBody>
      </p:sp>
      <p:sp>
        <p:nvSpPr>
          <p:cNvPr id="91" name="Google Shape;91;p1"/>
          <p:cNvSpPr/>
          <p:nvPr/>
        </p:nvSpPr>
        <p:spPr>
          <a:xfrm>
            <a:off x="0" y="7682422"/>
            <a:ext cx="6722533" cy="553998"/>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s-PE" sz="1000">
                <a:solidFill>
                  <a:srgbClr val="595959"/>
                </a:solidFill>
                <a:latin typeface="Calibri"/>
                <a:ea typeface="Calibri"/>
                <a:cs typeface="Calibri"/>
                <a:sym typeface="Calibri"/>
              </a:rPr>
              <a:t>AVISO DE CONFIDENCIALIDAD: la información </a:t>
            </a:r>
            <a:r>
              <a:rPr lang="es-PE" sz="1000">
                <a:solidFill>
                  <a:srgbClr val="595959"/>
                </a:solidFill>
                <a:latin typeface="Calibri"/>
                <a:ea typeface="Calibri"/>
                <a:cs typeface="Calibri"/>
                <a:sym typeface="Calibri"/>
              </a:rPr>
              <a:t>contenida</a:t>
            </a:r>
            <a:r>
              <a:rPr lang="es-PE" sz="1000">
                <a:solidFill>
                  <a:srgbClr val="595959"/>
                </a:solidFill>
                <a:latin typeface="Calibri"/>
                <a:ea typeface="Calibri"/>
                <a:cs typeface="Calibri"/>
                <a:sym typeface="Calibri"/>
              </a:rPr>
              <a:t> en este documento es de carácter confidencial y está legalmente protegida, solo destinada para el uso del destinatario (s) previsto (s). Cualquier divulgación, difusión, distribución o copia a personas ajenas a la empresa APM TERMINALS, está prohibida.</a:t>
            </a:r>
            <a:endParaRPr sz="1000">
              <a:solidFill>
                <a:srgbClr val="595959"/>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0" name="Shape 160"/>
        <p:cNvGrpSpPr/>
        <p:nvPr/>
      </p:nvGrpSpPr>
      <p:grpSpPr>
        <a:xfrm>
          <a:off x="0" y="0"/>
          <a:ext cx="0" cy="0"/>
          <a:chOff x="0" y="0"/>
          <a:chExt cx="0" cy="0"/>
        </a:xfrm>
      </p:grpSpPr>
      <p:sp>
        <p:nvSpPr>
          <p:cNvPr id="161" name="Google Shape;161;p10"/>
          <p:cNvSpPr txBox="1"/>
          <p:nvPr/>
        </p:nvSpPr>
        <p:spPr>
          <a:xfrm>
            <a:off x="374650" y="8682335"/>
            <a:ext cx="573617"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s-PE" sz="2400">
                <a:solidFill>
                  <a:schemeClr val="lt1"/>
                </a:solidFill>
                <a:latin typeface="Century Gothic"/>
                <a:ea typeface="Century Gothic"/>
                <a:cs typeface="Century Gothic"/>
                <a:sym typeface="Century Gothic"/>
              </a:rPr>
              <a:t>10</a:t>
            </a:r>
            <a:endParaRPr b="1" sz="2400">
              <a:solidFill>
                <a:schemeClr val="lt1"/>
              </a:solidFill>
              <a:latin typeface="Century Gothic"/>
              <a:ea typeface="Century Gothic"/>
              <a:cs typeface="Century Gothic"/>
              <a:sym typeface="Century Gothic"/>
            </a:endParaRPr>
          </a:p>
        </p:txBody>
      </p:sp>
      <p:sp>
        <p:nvSpPr>
          <p:cNvPr id="162" name="Google Shape;162;p10"/>
          <p:cNvSpPr/>
          <p:nvPr/>
        </p:nvSpPr>
        <p:spPr>
          <a:xfrm>
            <a:off x="0" y="1069158"/>
            <a:ext cx="6705600" cy="2246769"/>
          </a:xfrm>
          <a:prstGeom prst="rect">
            <a:avLst/>
          </a:prstGeom>
          <a:noFill/>
          <a:ln>
            <a:noFill/>
          </a:ln>
        </p:spPr>
        <p:txBody>
          <a:bodyPr anchorCtr="0" anchor="t" bIns="45700" lIns="91425" spcFirstLastPara="1" rIns="91425" wrap="square" tIns="45700">
            <a:spAutoFit/>
          </a:bodyPr>
          <a:lstStyle/>
          <a:p>
            <a:pPr indent="0" lvl="0" marL="432000" marR="0" rtl="0" algn="just">
              <a:spcBef>
                <a:spcPts val="0"/>
              </a:spcBef>
              <a:spcAft>
                <a:spcPts val="0"/>
              </a:spcAft>
              <a:buNone/>
            </a:pPr>
            <a:r>
              <a:rPr b="1" lang="es-PE" sz="2000">
                <a:solidFill>
                  <a:srgbClr val="0070C0"/>
                </a:solidFill>
                <a:latin typeface="Calibri"/>
                <a:ea typeface="Calibri"/>
                <a:cs typeface="Calibri"/>
                <a:sym typeface="Calibri"/>
              </a:rPr>
              <a:t>Editar:</a:t>
            </a:r>
            <a:endParaRPr b="1" sz="2000">
              <a:solidFill>
                <a:srgbClr val="0070C0"/>
              </a:solidFill>
              <a:latin typeface="Calibri"/>
              <a:ea typeface="Calibri"/>
              <a:cs typeface="Calibri"/>
              <a:sym typeface="Calibri"/>
            </a:endParaRPr>
          </a:p>
          <a:p>
            <a:pPr indent="0" lvl="0" marL="432000" marR="0" rtl="0" algn="just">
              <a:spcBef>
                <a:spcPts val="0"/>
              </a:spcBef>
              <a:spcAft>
                <a:spcPts val="0"/>
              </a:spcAft>
              <a:buNone/>
            </a:pPr>
            <a:r>
              <a:rPr lang="es-PE" sz="2000">
                <a:solidFill>
                  <a:srgbClr val="595959"/>
                </a:solidFill>
                <a:latin typeface="Calibri"/>
                <a:ea typeface="Calibri"/>
                <a:cs typeface="Calibri"/>
                <a:sym typeface="Calibri"/>
              </a:rPr>
              <a:t>En la pantalla editar se podrá cambiar los datos de los campos del registro de usuarios.</a:t>
            </a:r>
            <a:endParaRPr sz="2000">
              <a:solidFill>
                <a:srgbClr val="595959"/>
              </a:solidFill>
              <a:latin typeface="Calibri"/>
              <a:ea typeface="Calibri"/>
              <a:cs typeface="Calibri"/>
              <a:sym typeface="Calibri"/>
            </a:endParaRPr>
          </a:p>
          <a:p>
            <a:pPr indent="0" lvl="0" marL="432000" marR="0" rtl="0" algn="just">
              <a:spcBef>
                <a:spcPts val="0"/>
              </a:spcBef>
              <a:spcAft>
                <a:spcPts val="0"/>
              </a:spcAft>
              <a:buNone/>
            </a:pPr>
            <a:r>
              <a:rPr lang="es-PE" sz="2000">
                <a:solidFill>
                  <a:srgbClr val="595959"/>
                </a:solidFill>
                <a:latin typeface="Calibri"/>
                <a:ea typeface="Calibri"/>
                <a:cs typeface="Calibri"/>
                <a:sym typeface="Calibri"/>
              </a:rPr>
              <a:t>Los campos a editar son: </a:t>
            </a:r>
            <a:r>
              <a:rPr b="1" lang="es-PE" sz="2000">
                <a:solidFill>
                  <a:srgbClr val="0070C0"/>
                </a:solidFill>
                <a:latin typeface="Calibri"/>
                <a:ea typeface="Calibri"/>
                <a:cs typeface="Calibri"/>
                <a:sym typeface="Calibri"/>
              </a:rPr>
              <a:t>Cuenta, Correo, Tipo de Documento, Número de documento, Apellido Paterno, Apellido Materno, Nombres, Celular y Teléfono.</a:t>
            </a:r>
            <a:endParaRPr b="1" sz="2000">
              <a:solidFill>
                <a:srgbClr val="0070C0"/>
              </a:solidFill>
              <a:latin typeface="Calibri"/>
              <a:ea typeface="Calibri"/>
              <a:cs typeface="Calibri"/>
              <a:sym typeface="Calibri"/>
            </a:endParaRPr>
          </a:p>
          <a:p>
            <a:pPr indent="0" lvl="0" marL="432000" marR="0" rtl="0" algn="just">
              <a:spcBef>
                <a:spcPts val="0"/>
              </a:spcBef>
              <a:spcAft>
                <a:spcPts val="0"/>
              </a:spcAft>
              <a:buNone/>
            </a:pPr>
            <a:r>
              <a:t/>
            </a:r>
            <a:endParaRPr sz="2000">
              <a:solidFill>
                <a:srgbClr val="0070C0"/>
              </a:solidFill>
              <a:latin typeface="Calibri"/>
              <a:ea typeface="Calibri"/>
              <a:cs typeface="Calibri"/>
              <a:sym typeface="Calibri"/>
            </a:endParaRPr>
          </a:p>
        </p:txBody>
      </p:sp>
      <p:sp>
        <p:nvSpPr>
          <p:cNvPr id="163" name="Google Shape;163;p10"/>
          <p:cNvSpPr/>
          <p:nvPr/>
        </p:nvSpPr>
        <p:spPr>
          <a:xfrm>
            <a:off x="516375" y="441675"/>
            <a:ext cx="6341700" cy="400200"/>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Clr>
                <a:srgbClr val="595959"/>
              </a:buClr>
              <a:buSzPts val="2000"/>
              <a:buFont typeface="Calibri"/>
              <a:buChar char="②"/>
            </a:pPr>
            <a:r>
              <a:rPr b="1" lang="es-PE" sz="2000">
                <a:solidFill>
                  <a:srgbClr val="595959"/>
                </a:solidFill>
                <a:latin typeface="Calibri"/>
                <a:ea typeface="Calibri"/>
                <a:cs typeface="Calibri"/>
                <a:sym typeface="Calibri"/>
              </a:rPr>
              <a:t> USUARIOS</a:t>
            </a:r>
            <a:endParaRPr b="1" sz="2000">
              <a:solidFill>
                <a:srgbClr val="595959"/>
              </a:solidFill>
              <a:latin typeface="Calibri"/>
              <a:ea typeface="Calibri"/>
              <a:cs typeface="Calibri"/>
              <a:sym typeface="Calibri"/>
            </a:endParaRPr>
          </a:p>
        </p:txBody>
      </p:sp>
      <p:pic>
        <p:nvPicPr>
          <p:cNvPr descr="https://lh4.googleusercontent.com/tSBI-wsBObliB6AlRZbS8tI2XnrlCPDHEBYXMiwEyGzMDikp6cSCc60UhMpWUYjMJVz7V-3Up1Hr8b37IldRlZAFosQ0mDf2sKk17OHTe9wSWmdQyI7VPEkA8gNJNcpGolDlH9Yt=s0" id="164" name="Google Shape;164;p10"/>
          <p:cNvPicPr preferRelativeResize="0"/>
          <p:nvPr/>
        </p:nvPicPr>
        <p:blipFill rotWithShape="1">
          <a:blip r:embed="rId4">
            <a:alphaModFix/>
          </a:blip>
          <a:srcRect b="0" l="0" r="0" t="0"/>
          <a:stretch/>
        </p:blipFill>
        <p:spPr>
          <a:xfrm>
            <a:off x="630237" y="3163527"/>
            <a:ext cx="5734050" cy="3305175"/>
          </a:xfrm>
          <a:prstGeom prst="rect">
            <a:avLst/>
          </a:prstGeom>
          <a:noFill/>
          <a:ln cap="flat" cmpd="sng" w="28575">
            <a:solidFill>
              <a:srgbClr val="0070C0"/>
            </a:solidFill>
            <a:prstDash val="solid"/>
            <a:round/>
            <a:headEnd len="sm" w="sm" type="none"/>
            <a:tailEnd len="sm" w="sm" type="none"/>
          </a:ln>
          <a:effectLst>
            <a:outerShdw blurRad="190500" rotWithShape="0" algn="tl">
              <a:srgbClr val="000000">
                <a:alpha val="69803"/>
              </a:srgbClr>
            </a:outerShdw>
          </a:effectLst>
        </p:spPr>
      </p:pic>
      <p:sp>
        <p:nvSpPr>
          <p:cNvPr id="165" name="Google Shape;165;p10"/>
          <p:cNvSpPr/>
          <p:nvPr/>
        </p:nvSpPr>
        <p:spPr>
          <a:xfrm>
            <a:off x="0" y="6666398"/>
            <a:ext cx="6705600" cy="1323439"/>
          </a:xfrm>
          <a:prstGeom prst="rect">
            <a:avLst/>
          </a:prstGeom>
          <a:noFill/>
          <a:ln>
            <a:noFill/>
          </a:ln>
        </p:spPr>
        <p:txBody>
          <a:bodyPr anchorCtr="0" anchor="t" bIns="45700" lIns="91425" spcFirstLastPara="1" rIns="91425" wrap="square" tIns="45700">
            <a:spAutoFit/>
          </a:bodyPr>
          <a:lstStyle/>
          <a:p>
            <a:pPr indent="0" lvl="0" marL="432000" marR="0" rtl="0" algn="just">
              <a:spcBef>
                <a:spcPts val="0"/>
              </a:spcBef>
              <a:spcAft>
                <a:spcPts val="0"/>
              </a:spcAft>
              <a:buNone/>
            </a:pPr>
            <a:r>
              <a:rPr lang="es-PE" sz="2000">
                <a:solidFill>
                  <a:srgbClr val="595959"/>
                </a:solidFill>
                <a:latin typeface="Calibri"/>
                <a:ea typeface="Calibri"/>
                <a:cs typeface="Calibri"/>
                <a:sym typeface="Calibri"/>
              </a:rPr>
              <a:t>Una vez realizados los cambios daremos clic en el botón “</a:t>
            </a:r>
            <a:r>
              <a:rPr b="1" lang="es-PE" sz="2000">
                <a:solidFill>
                  <a:srgbClr val="0070C0"/>
                </a:solidFill>
                <a:latin typeface="Calibri"/>
                <a:ea typeface="Calibri"/>
                <a:cs typeface="Calibri"/>
                <a:sym typeface="Calibri"/>
              </a:rPr>
              <a:t>Grabar</a:t>
            </a:r>
            <a:r>
              <a:rPr lang="es-PE" sz="2000">
                <a:solidFill>
                  <a:srgbClr val="595959"/>
                </a:solidFill>
                <a:latin typeface="Calibri"/>
                <a:ea typeface="Calibri"/>
                <a:cs typeface="Calibri"/>
                <a:sym typeface="Calibri"/>
              </a:rPr>
              <a:t>”. </a:t>
            </a:r>
            <a:endParaRPr sz="2000">
              <a:solidFill>
                <a:srgbClr val="595959"/>
              </a:solidFill>
              <a:latin typeface="Calibri"/>
              <a:ea typeface="Calibri"/>
              <a:cs typeface="Calibri"/>
              <a:sym typeface="Calibri"/>
            </a:endParaRPr>
          </a:p>
          <a:p>
            <a:pPr indent="0" lvl="0" marL="432000" marR="0" rtl="0" algn="just">
              <a:spcBef>
                <a:spcPts val="0"/>
              </a:spcBef>
              <a:spcAft>
                <a:spcPts val="0"/>
              </a:spcAft>
              <a:buNone/>
            </a:pPr>
            <a:r>
              <a:rPr lang="es-PE" sz="2000">
                <a:solidFill>
                  <a:srgbClr val="595959"/>
                </a:solidFill>
                <a:latin typeface="Calibri"/>
                <a:ea typeface="Calibri"/>
                <a:cs typeface="Calibri"/>
                <a:sym typeface="Calibri"/>
              </a:rPr>
              <a:t>Para regresar a la pantalla anterior daremos clic en el botón.</a:t>
            </a:r>
            <a:endParaRPr sz="2000">
              <a:solidFill>
                <a:srgbClr val="595959"/>
              </a:solidFill>
              <a:latin typeface="Calibri"/>
              <a:ea typeface="Calibri"/>
              <a:cs typeface="Calibri"/>
              <a:sym typeface="Calibri"/>
            </a:endParaRPr>
          </a:p>
        </p:txBody>
      </p:sp>
      <p:pic>
        <p:nvPicPr>
          <p:cNvPr descr="https://lh6.googleusercontent.com/y8sq8JI3JgAQ1jlMoehvexwgY3JeQFQwBNoyCDVuU9vp2o_Y_vDdRjHbTlbnC6KxG0520KXUvfcMoxychHZzO86M7lTkZdQiw3s8aTFuAzklLKXwqPiqLBNzl2rONAoo0O-wDpt1=s0" id="166" name="Google Shape;166;p10"/>
          <p:cNvPicPr preferRelativeResize="0"/>
          <p:nvPr/>
        </p:nvPicPr>
        <p:blipFill rotWithShape="1">
          <a:blip r:embed="rId5">
            <a:alphaModFix/>
          </a:blip>
          <a:srcRect b="0" l="0" r="0" t="0"/>
          <a:stretch/>
        </p:blipFill>
        <p:spPr>
          <a:xfrm>
            <a:off x="1400175" y="7637558"/>
            <a:ext cx="266700" cy="276225"/>
          </a:xfrm>
          <a:prstGeom prst="rect">
            <a:avLst/>
          </a:prstGeom>
          <a:solidFill>
            <a:srgbClr val="ECECEC"/>
          </a:solidFill>
          <a:ln cap="sq" cmpd="sng" w="9525">
            <a:solidFill>
              <a:srgbClr val="0070C0"/>
            </a:solidFill>
            <a:prstDash val="solid"/>
            <a:miter lim="800000"/>
            <a:headEnd len="sm" w="sm" type="none"/>
            <a:tailEnd len="sm" w="sm" type="none"/>
          </a:ln>
          <a:effectLst>
            <a:outerShdw blurRad="55000" rotWithShape="0" algn="tl" dir="5400000" dist="18000">
              <a:srgbClr val="000000">
                <a:alpha val="40000"/>
              </a:srgbClr>
            </a:outerShdw>
          </a:effectLst>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0" name="Shape 170"/>
        <p:cNvGrpSpPr/>
        <p:nvPr/>
      </p:nvGrpSpPr>
      <p:grpSpPr>
        <a:xfrm>
          <a:off x="0" y="0"/>
          <a:ext cx="0" cy="0"/>
          <a:chOff x="0" y="0"/>
          <a:chExt cx="0" cy="0"/>
        </a:xfrm>
      </p:grpSpPr>
      <p:sp>
        <p:nvSpPr>
          <p:cNvPr id="171" name="Google Shape;171;p11"/>
          <p:cNvSpPr txBox="1"/>
          <p:nvPr/>
        </p:nvSpPr>
        <p:spPr>
          <a:xfrm>
            <a:off x="340784" y="8682335"/>
            <a:ext cx="590550"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s-PE" sz="2400">
                <a:solidFill>
                  <a:schemeClr val="lt1"/>
                </a:solidFill>
                <a:latin typeface="Century Gothic"/>
                <a:ea typeface="Century Gothic"/>
                <a:cs typeface="Century Gothic"/>
                <a:sym typeface="Century Gothic"/>
              </a:rPr>
              <a:t>11</a:t>
            </a:r>
            <a:endParaRPr b="1" sz="2400">
              <a:solidFill>
                <a:schemeClr val="lt1"/>
              </a:solidFill>
              <a:latin typeface="Century Gothic"/>
              <a:ea typeface="Century Gothic"/>
              <a:cs typeface="Century Gothic"/>
              <a:sym typeface="Century Gothic"/>
            </a:endParaRPr>
          </a:p>
        </p:txBody>
      </p:sp>
      <p:sp>
        <p:nvSpPr>
          <p:cNvPr id="172" name="Google Shape;172;p11"/>
          <p:cNvSpPr/>
          <p:nvPr/>
        </p:nvSpPr>
        <p:spPr>
          <a:xfrm>
            <a:off x="0" y="1069158"/>
            <a:ext cx="6705600" cy="2862322"/>
          </a:xfrm>
          <a:prstGeom prst="rect">
            <a:avLst/>
          </a:prstGeom>
          <a:noFill/>
          <a:ln>
            <a:noFill/>
          </a:ln>
        </p:spPr>
        <p:txBody>
          <a:bodyPr anchorCtr="0" anchor="t" bIns="45700" lIns="91425" spcFirstLastPara="1" rIns="91425" wrap="square" tIns="45700">
            <a:spAutoFit/>
          </a:bodyPr>
          <a:lstStyle/>
          <a:p>
            <a:pPr indent="0" lvl="0" marL="431999" rtl="0" algn="just">
              <a:spcBef>
                <a:spcPts val="0"/>
              </a:spcBef>
              <a:spcAft>
                <a:spcPts val="0"/>
              </a:spcAft>
              <a:buClr>
                <a:schemeClr val="dk1"/>
              </a:buClr>
              <a:buFont typeface="Arial"/>
              <a:buNone/>
            </a:pPr>
            <a:r>
              <a:rPr lang="es-PE" sz="2000">
                <a:solidFill>
                  <a:srgbClr val="595959"/>
                </a:solidFill>
                <a:latin typeface="Calibri"/>
                <a:ea typeface="Calibri"/>
                <a:cs typeface="Calibri"/>
                <a:sym typeface="Calibri"/>
              </a:rPr>
              <a:t>Al ingresar al menú empleados se mostrará el listado de empleados.</a:t>
            </a:r>
            <a:endParaRPr/>
          </a:p>
          <a:p>
            <a:pPr indent="0" lvl="0" marL="432000" marR="0" rtl="0" algn="just">
              <a:spcBef>
                <a:spcPts val="0"/>
              </a:spcBef>
              <a:spcAft>
                <a:spcPts val="0"/>
              </a:spcAft>
              <a:buNone/>
            </a:pPr>
            <a:r>
              <a:t/>
            </a:r>
            <a:endParaRPr sz="2000">
              <a:solidFill>
                <a:srgbClr val="595959"/>
              </a:solidFill>
              <a:latin typeface="Calibri"/>
              <a:ea typeface="Calibri"/>
              <a:cs typeface="Calibri"/>
              <a:sym typeface="Calibri"/>
            </a:endParaRPr>
          </a:p>
          <a:p>
            <a:pPr indent="0" lvl="0" marL="432000" marR="0" rtl="0" algn="just">
              <a:spcBef>
                <a:spcPts val="0"/>
              </a:spcBef>
              <a:spcAft>
                <a:spcPts val="0"/>
              </a:spcAft>
              <a:buNone/>
            </a:pPr>
            <a:r>
              <a:rPr b="1" lang="es-PE" sz="2000">
                <a:solidFill>
                  <a:srgbClr val="0070C0"/>
                </a:solidFill>
                <a:latin typeface="Calibri"/>
                <a:ea typeface="Calibri"/>
                <a:cs typeface="Calibri"/>
                <a:sym typeface="Calibri"/>
              </a:rPr>
              <a:t>Listado:</a:t>
            </a:r>
            <a:endParaRPr b="1" sz="2000">
              <a:solidFill>
                <a:srgbClr val="0070C0"/>
              </a:solidFill>
              <a:latin typeface="Calibri"/>
              <a:ea typeface="Calibri"/>
              <a:cs typeface="Calibri"/>
              <a:sym typeface="Calibri"/>
            </a:endParaRPr>
          </a:p>
          <a:p>
            <a:pPr indent="0" lvl="0" marL="432000" marR="0" rtl="0" algn="just">
              <a:spcBef>
                <a:spcPts val="0"/>
              </a:spcBef>
              <a:spcAft>
                <a:spcPts val="0"/>
              </a:spcAft>
              <a:buNone/>
            </a:pPr>
            <a:r>
              <a:rPr lang="es-PE" sz="2000">
                <a:solidFill>
                  <a:srgbClr val="595959"/>
                </a:solidFill>
                <a:latin typeface="Calibri"/>
                <a:ea typeface="Calibri"/>
                <a:cs typeface="Calibri"/>
                <a:sym typeface="Calibri"/>
              </a:rPr>
              <a:t>Para buscar un empleado tenemos los siguientes filtros a disposición: </a:t>
            </a:r>
            <a:r>
              <a:rPr b="1" lang="es-PE" sz="2000">
                <a:solidFill>
                  <a:srgbClr val="0070C0"/>
                </a:solidFill>
                <a:latin typeface="Calibri"/>
                <a:ea typeface="Calibri"/>
                <a:cs typeface="Calibri"/>
                <a:sym typeface="Calibri"/>
              </a:rPr>
              <a:t>Apellidos, nombres y estado.</a:t>
            </a:r>
            <a:endParaRPr/>
          </a:p>
          <a:p>
            <a:pPr indent="0" lvl="0" marL="432000" marR="0" rtl="0" algn="just">
              <a:spcBef>
                <a:spcPts val="0"/>
              </a:spcBef>
              <a:spcAft>
                <a:spcPts val="0"/>
              </a:spcAft>
              <a:buNone/>
            </a:pPr>
            <a:r>
              <a:rPr lang="es-PE" sz="2000">
                <a:solidFill>
                  <a:srgbClr val="595959"/>
                </a:solidFill>
                <a:latin typeface="Calibri"/>
                <a:ea typeface="Calibri"/>
                <a:cs typeface="Calibri"/>
                <a:sym typeface="Calibri"/>
              </a:rPr>
              <a:t>Una vez completado el texto en el campo se le dará clic en el botón buscar.</a:t>
            </a:r>
            <a:endParaRPr/>
          </a:p>
          <a:p>
            <a:pPr indent="0" lvl="0" marL="432000" marR="0" rtl="0" algn="just">
              <a:spcBef>
                <a:spcPts val="0"/>
              </a:spcBef>
              <a:spcAft>
                <a:spcPts val="0"/>
              </a:spcAft>
              <a:buNone/>
            </a:pPr>
            <a:r>
              <a:rPr lang="es-PE" sz="2000">
                <a:solidFill>
                  <a:srgbClr val="595959"/>
                </a:solidFill>
                <a:latin typeface="Calibri"/>
                <a:ea typeface="Calibri"/>
                <a:cs typeface="Calibri"/>
                <a:sym typeface="Calibri"/>
              </a:rPr>
              <a:t>Para limpiar los filtros y daremos clic en el botón Limpiar.</a:t>
            </a:r>
            <a:endParaRPr sz="2000">
              <a:solidFill>
                <a:srgbClr val="595959"/>
              </a:solidFill>
              <a:latin typeface="Calibri"/>
              <a:ea typeface="Calibri"/>
              <a:cs typeface="Calibri"/>
              <a:sym typeface="Calibri"/>
            </a:endParaRPr>
          </a:p>
        </p:txBody>
      </p:sp>
      <p:sp>
        <p:nvSpPr>
          <p:cNvPr id="173" name="Google Shape;173;p11"/>
          <p:cNvSpPr/>
          <p:nvPr/>
        </p:nvSpPr>
        <p:spPr>
          <a:xfrm>
            <a:off x="561975" y="441675"/>
            <a:ext cx="6296100" cy="400200"/>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Clr>
                <a:srgbClr val="595959"/>
              </a:buClr>
              <a:buSzPts val="2000"/>
              <a:buFont typeface="Calibri"/>
              <a:buChar char="③"/>
            </a:pPr>
            <a:r>
              <a:rPr b="1" lang="es-PE" sz="2000">
                <a:solidFill>
                  <a:srgbClr val="595959"/>
                </a:solidFill>
                <a:latin typeface="Calibri"/>
                <a:ea typeface="Calibri"/>
                <a:cs typeface="Calibri"/>
                <a:sym typeface="Calibri"/>
              </a:rPr>
              <a:t> EMPLEADOS</a:t>
            </a:r>
            <a:endParaRPr b="1" sz="2000">
              <a:solidFill>
                <a:srgbClr val="595959"/>
              </a:solidFill>
              <a:latin typeface="Calibri"/>
              <a:ea typeface="Calibri"/>
              <a:cs typeface="Calibri"/>
              <a:sym typeface="Calibri"/>
            </a:endParaRPr>
          </a:p>
        </p:txBody>
      </p:sp>
      <p:pic>
        <p:nvPicPr>
          <p:cNvPr descr="https://lh4.googleusercontent.com/sI_2LeB8e0tZbDdwgHFsUom2NBBJEut36fzEE0J4RW4TT3UevD5SmcPTzqPU0GZ_dDmkpiVIl_JDATsdoO88My2SY0SZH3PIsB8KwlQjU5HrC3HJ63mVAWGNl2XVE_NGWhWKDFE2=s0" id="174" name="Google Shape;174;p11"/>
          <p:cNvPicPr preferRelativeResize="0"/>
          <p:nvPr/>
        </p:nvPicPr>
        <p:blipFill rotWithShape="1">
          <a:blip r:embed="rId4">
            <a:alphaModFix/>
          </a:blip>
          <a:srcRect b="0" l="0" r="0" t="0"/>
          <a:stretch/>
        </p:blipFill>
        <p:spPr>
          <a:xfrm>
            <a:off x="561975" y="4345108"/>
            <a:ext cx="5734050" cy="3324226"/>
          </a:xfrm>
          <a:prstGeom prst="rect">
            <a:avLst/>
          </a:prstGeom>
          <a:noFill/>
          <a:ln cap="flat" cmpd="sng" w="28575">
            <a:solidFill>
              <a:srgbClr val="0070C0"/>
            </a:solidFill>
            <a:prstDash val="solid"/>
            <a:round/>
            <a:headEnd len="sm" w="sm" type="none"/>
            <a:tailEnd len="sm" w="sm" type="none"/>
          </a:ln>
          <a:effectLst>
            <a:outerShdw blurRad="190500" rotWithShape="0" algn="tl">
              <a:srgbClr val="000000">
                <a:alpha val="69803"/>
              </a:srgbClr>
            </a:outerShdw>
          </a:effectLst>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8" name="Shape 178"/>
        <p:cNvGrpSpPr/>
        <p:nvPr/>
      </p:nvGrpSpPr>
      <p:grpSpPr>
        <a:xfrm>
          <a:off x="0" y="0"/>
          <a:ext cx="0" cy="0"/>
          <a:chOff x="0" y="0"/>
          <a:chExt cx="0" cy="0"/>
        </a:xfrm>
      </p:grpSpPr>
      <p:sp>
        <p:nvSpPr>
          <p:cNvPr id="179" name="Google Shape;179;p12"/>
          <p:cNvSpPr txBox="1"/>
          <p:nvPr/>
        </p:nvSpPr>
        <p:spPr>
          <a:xfrm>
            <a:off x="374650" y="8682335"/>
            <a:ext cx="590550"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s-PE" sz="2400">
                <a:solidFill>
                  <a:schemeClr val="lt1"/>
                </a:solidFill>
                <a:latin typeface="Century Gothic"/>
                <a:ea typeface="Century Gothic"/>
                <a:cs typeface="Century Gothic"/>
                <a:sym typeface="Century Gothic"/>
              </a:rPr>
              <a:t>12</a:t>
            </a:r>
            <a:endParaRPr b="1" sz="2400">
              <a:solidFill>
                <a:schemeClr val="lt1"/>
              </a:solidFill>
              <a:latin typeface="Century Gothic"/>
              <a:ea typeface="Century Gothic"/>
              <a:cs typeface="Century Gothic"/>
              <a:sym typeface="Century Gothic"/>
            </a:endParaRPr>
          </a:p>
        </p:txBody>
      </p:sp>
      <p:sp>
        <p:nvSpPr>
          <p:cNvPr id="180" name="Google Shape;180;p12"/>
          <p:cNvSpPr/>
          <p:nvPr/>
        </p:nvSpPr>
        <p:spPr>
          <a:xfrm>
            <a:off x="0" y="2517895"/>
            <a:ext cx="6705600" cy="2554545"/>
          </a:xfrm>
          <a:prstGeom prst="rect">
            <a:avLst/>
          </a:prstGeom>
          <a:noFill/>
          <a:ln>
            <a:noFill/>
          </a:ln>
        </p:spPr>
        <p:txBody>
          <a:bodyPr anchorCtr="0" anchor="t" bIns="45700" lIns="91425" spcFirstLastPara="1" rIns="91425" wrap="square" tIns="45700">
            <a:spAutoFit/>
          </a:bodyPr>
          <a:lstStyle/>
          <a:p>
            <a:pPr indent="0" lvl="0" marL="432000" marR="0" rtl="0" algn="just">
              <a:spcBef>
                <a:spcPts val="0"/>
              </a:spcBef>
              <a:spcAft>
                <a:spcPts val="0"/>
              </a:spcAft>
              <a:buNone/>
            </a:pPr>
            <a:r>
              <a:t/>
            </a:r>
            <a:endParaRPr sz="2000">
              <a:solidFill>
                <a:srgbClr val="595959"/>
              </a:solidFill>
              <a:latin typeface="Calibri"/>
              <a:ea typeface="Calibri"/>
              <a:cs typeface="Calibri"/>
              <a:sym typeface="Calibri"/>
            </a:endParaRPr>
          </a:p>
          <a:p>
            <a:pPr indent="0" lvl="0" marL="432000" marR="0" rtl="0" algn="just">
              <a:spcBef>
                <a:spcPts val="0"/>
              </a:spcBef>
              <a:spcAft>
                <a:spcPts val="0"/>
              </a:spcAft>
              <a:buNone/>
            </a:pPr>
            <a:r>
              <a:rPr b="1" lang="es-PE" sz="2000">
                <a:solidFill>
                  <a:srgbClr val="0070C0"/>
                </a:solidFill>
                <a:latin typeface="Calibri"/>
                <a:ea typeface="Calibri"/>
                <a:cs typeface="Calibri"/>
                <a:sym typeface="Calibri"/>
              </a:rPr>
              <a:t>Ver:</a:t>
            </a:r>
            <a:endParaRPr b="1" sz="2000">
              <a:solidFill>
                <a:srgbClr val="0070C0"/>
              </a:solidFill>
              <a:latin typeface="Calibri"/>
              <a:ea typeface="Calibri"/>
              <a:cs typeface="Calibri"/>
              <a:sym typeface="Calibri"/>
            </a:endParaRPr>
          </a:p>
          <a:p>
            <a:pPr indent="0" lvl="0" marL="432000" marR="0" rtl="0" algn="just">
              <a:spcBef>
                <a:spcPts val="0"/>
              </a:spcBef>
              <a:spcAft>
                <a:spcPts val="0"/>
              </a:spcAft>
              <a:buNone/>
            </a:pPr>
            <a:r>
              <a:rPr lang="es-PE" sz="2000">
                <a:solidFill>
                  <a:srgbClr val="595959"/>
                </a:solidFill>
                <a:latin typeface="Calibri"/>
                <a:ea typeface="Calibri"/>
                <a:cs typeface="Calibri"/>
                <a:sym typeface="Calibri"/>
              </a:rPr>
              <a:t>El botón ver nos </a:t>
            </a:r>
            <a:r>
              <a:rPr lang="es-PE" sz="2000">
                <a:solidFill>
                  <a:srgbClr val="595959"/>
                </a:solidFill>
                <a:latin typeface="Calibri"/>
                <a:ea typeface="Calibri"/>
                <a:cs typeface="Calibri"/>
                <a:sym typeface="Calibri"/>
              </a:rPr>
              <a:t>llevará</a:t>
            </a:r>
            <a:r>
              <a:rPr lang="es-PE" sz="2000">
                <a:solidFill>
                  <a:srgbClr val="595959"/>
                </a:solidFill>
                <a:latin typeface="Calibri"/>
                <a:ea typeface="Calibri"/>
                <a:cs typeface="Calibri"/>
                <a:sym typeface="Calibri"/>
              </a:rPr>
              <a:t> a la pantalla para ver el detalle del empleado, donde encontraremos los campos: </a:t>
            </a:r>
            <a:r>
              <a:rPr b="1" lang="es-PE" sz="2000">
                <a:solidFill>
                  <a:srgbClr val="0070C0"/>
                </a:solidFill>
                <a:latin typeface="Calibri"/>
                <a:ea typeface="Calibri"/>
                <a:cs typeface="Calibri"/>
                <a:sym typeface="Calibri"/>
              </a:rPr>
              <a:t>Id Empleado</a:t>
            </a:r>
            <a:r>
              <a:rPr lang="es-PE" sz="2000">
                <a:solidFill>
                  <a:srgbClr val="595959"/>
                </a:solidFill>
                <a:latin typeface="Calibri"/>
                <a:ea typeface="Calibri"/>
                <a:cs typeface="Calibri"/>
                <a:sym typeface="Calibri"/>
              </a:rPr>
              <a:t>,</a:t>
            </a:r>
            <a:r>
              <a:rPr b="1" lang="es-PE" sz="2000">
                <a:solidFill>
                  <a:srgbClr val="0070C0"/>
                </a:solidFill>
                <a:latin typeface="Calibri"/>
                <a:ea typeface="Calibri"/>
                <a:cs typeface="Calibri"/>
                <a:sym typeface="Calibri"/>
              </a:rPr>
              <a:t> Id Área</a:t>
            </a:r>
            <a:r>
              <a:rPr lang="es-PE" sz="2000">
                <a:solidFill>
                  <a:srgbClr val="595959"/>
                </a:solidFill>
                <a:latin typeface="Calibri"/>
                <a:ea typeface="Calibri"/>
                <a:cs typeface="Calibri"/>
                <a:sym typeface="Calibri"/>
              </a:rPr>
              <a:t>,</a:t>
            </a:r>
            <a:r>
              <a:rPr b="1" lang="es-PE" sz="2000">
                <a:solidFill>
                  <a:srgbClr val="0070C0"/>
                </a:solidFill>
                <a:latin typeface="Calibri"/>
                <a:ea typeface="Calibri"/>
                <a:cs typeface="Calibri"/>
                <a:sym typeface="Calibri"/>
              </a:rPr>
              <a:t> Nombre de Área</a:t>
            </a:r>
            <a:r>
              <a:rPr lang="es-PE" sz="2000">
                <a:solidFill>
                  <a:srgbClr val="595959"/>
                </a:solidFill>
                <a:latin typeface="Calibri"/>
                <a:ea typeface="Calibri"/>
                <a:cs typeface="Calibri"/>
                <a:sym typeface="Calibri"/>
              </a:rPr>
              <a:t>,</a:t>
            </a:r>
            <a:r>
              <a:rPr b="1" lang="es-PE" sz="2000">
                <a:solidFill>
                  <a:srgbClr val="0070C0"/>
                </a:solidFill>
                <a:latin typeface="Calibri"/>
                <a:ea typeface="Calibri"/>
                <a:cs typeface="Calibri"/>
                <a:sym typeface="Calibri"/>
              </a:rPr>
              <a:t> Nombres</a:t>
            </a:r>
            <a:r>
              <a:rPr lang="es-PE" sz="2000">
                <a:solidFill>
                  <a:srgbClr val="595959"/>
                </a:solidFill>
                <a:latin typeface="Calibri"/>
                <a:ea typeface="Calibri"/>
                <a:cs typeface="Calibri"/>
                <a:sym typeface="Calibri"/>
              </a:rPr>
              <a:t>,</a:t>
            </a:r>
            <a:r>
              <a:rPr b="1" lang="es-PE" sz="2000">
                <a:solidFill>
                  <a:srgbClr val="0070C0"/>
                </a:solidFill>
                <a:latin typeface="Calibri"/>
                <a:ea typeface="Calibri"/>
                <a:cs typeface="Calibri"/>
                <a:sym typeface="Calibri"/>
              </a:rPr>
              <a:t> Apellidos</a:t>
            </a:r>
            <a:r>
              <a:rPr lang="es-PE" sz="2000">
                <a:solidFill>
                  <a:srgbClr val="595959"/>
                </a:solidFill>
                <a:latin typeface="Calibri"/>
                <a:ea typeface="Calibri"/>
                <a:cs typeface="Calibri"/>
                <a:sym typeface="Calibri"/>
              </a:rPr>
              <a:t>,</a:t>
            </a:r>
            <a:r>
              <a:rPr b="1" lang="es-PE" sz="2000">
                <a:solidFill>
                  <a:srgbClr val="0070C0"/>
                </a:solidFill>
                <a:latin typeface="Calibri"/>
                <a:ea typeface="Calibri"/>
                <a:cs typeface="Calibri"/>
                <a:sym typeface="Calibri"/>
              </a:rPr>
              <a:t> Fecha de Nacimiento</a:t>
            </a:r>
            <a:r>
              <a:rPr lang="es-PE" sz="2000">
                <a:solidFill>
                  <a:srgbClr val="595959"/>
                </a:solidFill>
                <a:latin typeface="Calibri"/>
                <a:ea typeface="Calibri"/>
                <a:cs typeface="Calibri"/>
                <a:sym typeface="Calibri"/>
              </a:rPr>
              <a:t>,</a:t>
            </a:r>
            <a:r>
              <a:rPr b="1" lang="es-PE" sz="2000">
                <a:solidFill>
                  <a:srgbClr val="0070C0"/>
                </a:solidFill>
                <a:latin typeface="Calibri"/>
                <a:ea typeface="Calibri"/>
                <a:cs typeface="Calibri"/>
                <a:sym typeface="Calibri"/>
              </a:rPr>
              <a:t> Correo Corporativo</a:t>
            </a:r>
            <a:r>
              <a:rPr lang="es-PE" sz="2000">
                <a:solidFill>
                  <a:srgbClr val="595959"/>
                </a:solidFill>
                <a:latin typeface="Calibri"/>
                <a:ea typeface="Calibri"/>
                <a:cs typeface="Calibri"/>
                <a:sym typeface="Calibri"/>
              </a:rPr>
              <a:t>,</a:t>
            </a:r>
            <a:r>
              <a:rPr b="1" lang="es-PE" sz="2000">
                <a:solidFill>
                  <a:srgbClr val="0070C0"/>
                </a:solidFill>
                <a:latin typeface="Calibri"/>
                <a:ea typeface="Calibri"/>
                <a:cs typeface="Calibri"/>
                <a:sym typeface="Calibri"/>
              </a:rPr>
              <a:t> correo Personal y celular.</a:t>
            </a:r>
            <a:endParaRPr/>
          </a:p>
          <a:p>
            <a:pPr indent="0" lvl="0" marL="432000" marR="0" rtl="0" algn="just">
              <a:spcBef>
                <a:spcPts val="0"/>
              </a:spcBef>
              <a:spcAft>
                <a:spcPts val="0"/>
              </a:spcAft>
              <a:buNone/>
            </a:pPr>
            <a:r>
              <a:t/>
            </a:r>
            <a:endParaRPr b="1" sz="2000">
              <a:solidFill>
                <a:srgbClr val="0070C0"/>
              </a:solidFill>
              <a:latin typeface="Calibri"/>
              <a:ea typeface="Calibri"/>
              <a:cs typeface="Calibri"/>
              <a:sym typeface="Calibri"/>
            </a:endParaRPr>
          </a:p>
        </p:txBody>
      </p:sp>
      <p:sp>
        <p:nvSpPr>
          <p:cNvPr id="181" name="Google Shape;181;p12"/>
          <p:cNvSpPr/>
          <p:nvPr/>
        </p:nvSpPr>
        <p:spPr>
          <a:xfrm>
            <a:off x="0" y="1072942"/>
            <a:ext cx="6705600" cy="1631216"/>
          </a:xfrm>
          <a:prstGeom prst="rect">
            <a:avLst/>
          </a:prstGeom>
          <a:noFill/>
          <a:ln>
            <a:noFill/>
          </a:ln>
        </p:spPr>
        <p:txBody>
          <a:bodyPr anchorCtr="0" anchor="t" bIns="45700" lIns="91425" spcFirstLastPara="1" rIns="91425" wrap="square" tIns="45700">
            <a:spAutoFit/>
          </a:bodyPr>
          <a:lstStyle/>
          <a:p>
            <a:pPr indent="0" lvl="0" marL="432000" marR="0" rtl="0" algn="just">
              <a:spcBef>
                <a:spcPts val="0"/>
              </a:spcBef>
              <a:spcAft>
                <a:spcPts val="0"/>
              </a:spcAft>
              <a:buNone/>
            </a:pPr>
            <a:r>
              <a:rPr lang="es-PE" sz="2000">
                <a:solidFill>
                  <a:srgbClr val="595959"/>
                </a:solidFill>
                <a:latin typeface="Calibri"/>
                <a:ea typeface="Calibri"/>
                <a:cs typeface="Calibri"/>
                <a:sym typeface="Calibri"/>
              </a:rPr>
              <a:t>El sistema mostrará la relación de empleados con las siguientes columnas: </a:t>
            </a:r>
            <a:r>
              <a:rPr b="1" lang="es-PE" sz="2000">
                <a:solidFill>
                  <a:srgbClr val="0070C0"/>
                </a:solidFill>
                <a:latin typeface="Calibri"/>
                <a:ea typeface="Calibri"/>
                <a:cs typeface="Calibri"/>
                <a:sym typeface="Calibri"/>
              </a:rPr>
              <a:t>#</a:t>
            </a:r>
            <a:r>
              <a:rPr lang="es-PE" sz="2000">
                <a:solidFill>
                  <a:srgbClr val="595959"/>
                </a:solidFill>
                <a:latin typeface="Calibri"/>
                <a:ea typeface="Calibri"/>
                <a:cs typeface="Calibri"/>
                <a:sym typeface="Calibri"/>
              </a:rPr>
              <a:t>, </a:t>
            </a:r>
            <a:r>
              <a:rPr b="1" lang="es-PE" sz="2000">
                <a:solidFill>
                  <a:srgbClr val="0070C0"/>
                </a:solidFill>
                <a:latin typeface="Calibri"/>
                <a:ea typeface="Calibri"/>
                <a:cs typeface="Calibri"/>
                <a:sym typeface="Calibri"/>
              </a:rPr>
              <a:t>Empleado</a:t>
            </a:r>
            <a:r>
              <a:rPr lang="es-PE" sz="2000">
                <a:solidFill>
                  <a:srgbClr val="595959"/>
                </a:solidFill>
                <a:latin typeface="Calibri"/>
                <a:ea typeface="Calibri"/>
                <a:cs typeface="Calibri"/>
                <a:sym typeface="Calibri"/>
              </a:rPr>
              <a:t>, </a:t>
            </a:r>
            <a:r>
              <a:rPr b="1" lang="es-PE" sz="2000">
                <a:solidFill>
                  <a:srgbClr val="0070C0"/>
                </a:solidFill>
                <a:latin typeface="Calibri"/>
                <a:ea typeface="Calibri"/>
                <a:cs typeface="Calibri"/>
                <a:sym typeface="Calibri"/>
              </a:rPr>
              <a:t>Área</a:t>
            </a:r>
            <a:r>
              <a:rPr lang="es-PE" sz="2000">
                <a:solidFill>
                  <a:srgbClr val="595959"/>
                </a:solidFill>
                <a:latin typeface="Calibri"/>
                <a:ea typeface="Calibri"/>
                <a:cs typeface="Calibri"/>
                <a:sym typeface="Calibri"/>
              </a:rPr>
              <a:t>, </a:t>
            </a:r>
            <a:r>
              <a:rPr b="1" lang="es-PE" sz="2000">
                <a:solidFill>
                  <a:srgbClr val="0070C0"/>
                </a:solidFill>
                <a:latin typeface="Calibri"/>
                <a:ea typeface="Calibri"/>
                <a:cs typeface="Calibri"/>
                <a:sym typeface="Calibri"/>
              </a:rPr>
              <a:t>Fecha Nacimiento</a:t>
            </a:r>
            <a:r>
              <a:rPr lang="es-PE" sz="2000">
                <a:solidFill>
                  <a:srgbClr val="595959"/>
                </a:solidFill>
                <a:latin typeface="Calibri"/>
                <a:ea typeface="Calibri"/>
                <a:cs typeface="Calibri"/>
                <a:sym typeface="Calibri"/>
              </a:rPr>
              <a:t>, </a:t>
            </a:r>
            <a:r>
              <a:rPr b="1" lang="es-PE" sz="2000">
                <a:solidFill>
                  <a:srgbClr val="0070C0"/>
                </a:solidFill>
                <a:latin typeface="Calibri"/>
                <a:ea typeface="Calibri"/>
                <a:cs typeface="Calibri"/>
                <a:sym typeface="Calibri"/>
              </a:rPr>
              <a:t>Celular</a:t>
            </a:r>
            <a:r>
              <a:rPr lang="es-PE" sz="2000">
                <a:solidFill>
                  <a:srgbClr val="595959"/>
                </a:solidFill>
                <a:latin typeface="Calibri"/>
                <a:ea typeface="Calibri"/>
                <a:cs typeface="Calibri"/>
                <a:sym typeface="Calibri"/>
              </a:rPr>
              <a:t>, </a:t>
            </a:r>
            <a:r>
              <a:rPr b="1" lang="es-PE" sz="2000">
                <a:solidFill>
                  <a:srgbClr val="0070C0"/>
                </a:solidFill>
                <a:latin typeface="Calibri"/>
                <a:ea typeface="Calibri"/>
                <a:cs typeface="Calibri"/>
                <a:sym typeface="Calibri"/>
              </a:rPr>
              <a:t>Correo Corporativo</a:t>
            </a:r>
            <a:r>
              <a:rPr lang="es-PE" sz="2000">
                <a:solidFill>
                  <a:srgbClr val="595959"/>
                </a:solidFill>
                <a:latin typeface="Calibri"/>
                <a:ea typeface="Calibri"/>
                <a:cs typeface="Calibri"/>
                <a:sym typeface="Calibri"/>
              </a:rPr>
              <a:t>, </a:t>
            </a:r>
            <a:r>
              <a:rPr b="1" lang="es-PE" sz="2000">
                <a:solidFill>
                  <a:srgbClr val="0070C0"/>
                </a:solidFill>
                <a:latin typeface="Calibri"/>
                <a:ea typeface="Calibri"/>
                <a:cs typeface="Calibri"/>
                <a:sym typeface="Calibri"/>
              </a:rPr>
              <a:t>Correo Personal </a:t>
            </a:r>
            <a:r>
              <a:rPr lang="es-PE" sz="2000">
                <a:solidFill>
                  <a:srgbClr val="595959"/>
                </a:solidFill>
                <a:latin typeface="Calibri"/>
                <a:ea typeface="Calibri"/>
                <a:cs typeface="Calibri"/>
                <a:sym typeface="Calibri"/>
              </a:rPr>
              <a:t>y </a:t>
            </a:r>
            <a:r>
              <a:rPr b="1" lang="es-PE" sz="2000">
                <a:solidFill>
                  <a:srgbClr val="0070C0"/>
                </a:solidFill>
                <a:latin typeface="Calibri"/>
                <a:ea typeface="Calibri"/>
                <a:cs typeface="Calibri"/>
                <a:sym typeface="Calibri"/>
              </a:rPr>
              <a:t>Activo.</a:t>
            </a:r>
            <a:endParaRPr b="1" sz="2000">
              <a:solidFill>
                <a:srgbClr val="0070C0"/>
              </a:solidFill>
              <a:latin typeface="Calibri"/>
              <a:ea typeface="Calibri"/>
              <a:cs typeface="Calibri"/>
              <a:sym typeface="Calibri"/>
            </a:endParaRPr>
          </a:p>
          <a:p>
            <a:pPr indent="0" lvl="0" marL="432000" marR="0" rtl="0" algn="just">
              <a:spcBef>
                <a:spcPts val="0"/>
              </a:spcBef>
              <a:spcAft>
                <a:spcPts val="0"/>
              </a:spcAft>
              <a:buNone/>
            </a:pPr>
            <a:r>
              <a:rPr lang="es-PE" sz="2000">
                <a:solidFill>
                  <a:srgbClr val="595959"/>
                </a:solidFill>
                <a:latin typeface="Calibri"/>
                <a:ea typeface="Calibri"/>
                <a:cs typeface="Calibri"/>
                <a:sym typeface="Calibri"/>
              </a:rPr>
              <a:t>Y cada registro tendrá las siguientes acciones: </a:t>
            </a:r>
            <a:r>
              <a:rPr b="1" lang="es-PE" sz="2000">
                <a:solidFill>
                  <a:srgbClr val="0070C0"/>
                </a:solidFill>
                <a:latin typeface="Calibri"/>
                <a:ea typeface="Calibri"/>
                <a:cs typeface="Calibri"/>
                <a:sym typeface="Calibri"/>
              </a:rPr>
              <a:t>Ver </a:t>
            </a:r>
            <a:r>
              <a:rPr lang="es-PE" sz="2000">
                <a:solidFill>
                  <a:srgbClr val="595959"/>
                </a:solidFill>
                <a:latin typeface="Calibri"/>
                <a:ea typeface="Calibri"/>
                <a:cs typeface="Calibri"/>
                <a:sym typeface="Calibri"/>
              </a:rPr>
              <a:t>y</a:t>
            </a:r>
            <a:r>
              <a:rPr b="1" lang="es-PE" sz="2000">
                <a:solidFill>
                  <a:srgbClr val="0070C0"/>
                </a:solidFill>
                <a:latin typeface="Calibri"/>
                <a:ea typeface="Calibri"/>
                <a:cs typeface="Calibri"/>
                <a:sym typeface="Calibri"/>
              </a:rPr>
              <a:t> Editar</a:t>
            </a:r>
            <a:endParaRPr/>
          </a:p>
        </p:txBody>
      </p:sp>
      <p:pic>
        <p:nvPicPr>
          <p:cNvPr descr="https://lh6.googleusercontent.com/BeiUp7t80SDWzmANwCgjn5Ij6MxDiMmh1FqeBE9J0GusoWZ4vu2Wi2A31Rd3-wnryszydPHJsG5Q82PcFGxM2CH9s3CNjScsXLETzuolVxqE8sjdKlkEMvhSm6d4MoQnN_B2A6ZH=s0" id="182" name="Google Shape;182;p12"/>
          <p:cNvPicPr preferRelativeResize="0"/>
          <p:nvPr/>
        </p:nvPicPr>
        <p:blipFill rotWithShape="1">
          <a:blip r:embed="rId4">
            <a:alphaModFix/>
          </a:blip>
          <a:srcRect b="0" l="0" r="0" t="0"/>
          <a:stretch/>
        </p:blipFill>
        <p:spPr>
          <a:xfrm>
            <a:off x="889300" y="4841350"/>
            <a:ext cx="5502362" cy="3153350"/>
          </a:xfrm>
          <a:prstGeom prst="rect">
            <a:avLst/>
          </a:prstGeom>
          <a:noFill/>
          <a:ln cap="flat" cmpd="sng" w="28575">
            <a:solidFill>
              <a:srgbClr val="0070C0"/>
            </a:solidFill>
            <a:prstDash val="solid"/>
            <a:round/>
            <a:headEnd len="sm" w="sm" type="none"/>
            <a:tailEnd len="sm" w="sm" type="none"/>
          </a:ln>
          <a:effectLst>
            <a:outerShdw blurRad="190500" rotWithShape="0" algn="tl">
              <a:srgbClr val="000000">
                <a:alpha val="69803"/>
              </a:srgbClr>
            </a:outerShdw>
          </a:effectLst>
        </p:spPr>
      </p:pic>
      <p:sp>
        <p:nvSpPr>
          <p:cNvPr id="183" name="Google Shape;183;p12"/>
          <p:cNvSpPr/>
          <p:nvPr/>
        </p:nvSpPr>
        <p:spPr>
          <a:xfrm>
            <a:off x="0" y="7994690"/>
            <a:ext cx="6705600" cy="707886"/>
          </a:xfrm>
          <a:prstGeom prst="rect">
            <a:avLst/>
          </a:prstGeom>
          <a:noFill/>
          <a:ln>
            <a:noFill/>
          </a:ln>
        </p:spPr>
        <p:txBody>
          <a:bodyPr anchorCtr="0" anchor="t" bIns="45700" lIns="91425" spcFirstLastPara="1" rIns="91425" wrap="square" tIns="45700">
            <a:spAutoFit/>
          </a:bodyPr>
          <a:lstStyle/>
          <a:p>
            <a:pPr indent="0" lvl="0" marL="432000" marR="0" rtl="0" algn="just">
              <a:spcBef>
                <a:spcPts val="0"/>
              </a:spcBef>
              <a:spcAft>
                <a:spcPts val="0"/>
              </a:spcAft>
              <a:buNone/>
            </a:pPr>
            <a:r>
              <a:rPr lang="es-PE" sz="2000">
                <a:solidFill>
                  <a:srgbClr val="595959"/>
                </a:solidFill>
                <a:latin typeface="Calibri"/>
                <a:ea typeface="Calibri"/>
                <a:cs typeface="Calibri"/>
                <a:sym typeface="Calibri"/>
              </a:rPr>
              <a:t>Para regresar a la pantalla anterior daremos clic en el botón.</a:t>
            </a:r>
            <a:endParaRPr b="1" sz="2000">
              <a:solidFill>
                <a:srgbClr val="0070C0"/>
              </a:solidFill>
              <a:latin typeface="Calibri"/>
              <a:ea typeface="Calibri"/>
              <a:cs typeface="Calibri"/>
              <a:sym typeface="Calibri"/>
            </a:endParaRPr>
          </a:p>
        </p:txBody>
      </p:sp>
      <p:pic>
        <p:nvPicPr>
          <p:cNvPr descr="https://lh6.googleusercontent.com/y8sq8JI3JgAQ1jlMoehvexwgY3JeQFQwBNoyCDVuU9vp2o_Y_vDdRjHbTlbnC6KxG0520KXUvfcMoxychHZzO86M7lTkZdQiw3s8aTFuAzklLKXwqPiqLBNzl2rONAoo0O-wDpt1=s0" id="184" name="Google Shape;184;p12"/>
          <p:cNvPicPr preferRelativeResize="0"/>
          <p:nvPr/>
        </p:nvPicPr>
        <p:blipFill rotWithShape="1">
          <a:blip r:embed="rId5">
            <a:alphaModFix/>
          </a:blip>
          <a:srcRect b="0" l="0" r="0" t="0"/>
          <a:stretch/>
        </p:blipFill>
        <p:spPr>
          <a:xfrm>
            <a:off x="1247775" y="8365566"/>
            <a:ext cx="266700" cy="276225"/>
          </a:xfrm>
          <a:prstGeom prst="rect">
            <a:avLst/>
          </a:prstGeom>
          <a:solidFill>
            <a:srgbClr val="ECECEC"/>
          </a:solidFill>
          <a:ln cap="sq" cmpd="sng" w="9525">
            <a:solidFill>
              <a:srgbClr val="0070C0"/>
            </a:solidFill>
            <a:prstDash val="solid"/>
            <a:miter lim="800000"/>
            <a:headEnd len="sm" w="sm" type="none"/>
            <a:tailEnd len="sm" w="sm" type="none"/>
          </a:ln>
          <a:effectLst>
            <a:outerShdw blurRad="55000" rotWithShape="0" algn="tl" dir="5400000" dist="18000">
              <a:srgbClr val="000000">
                <a:alpha val="40000"/>
              </a:srgbClr>
            </a:outerShdw>
          </a:effectLst>
        </p:spPr>
      </p:pic>
      <p:sp>
        <p:nvSpPr>
          <p:cNvPr id="185" name="Google Shape;185;p12"/>
          <p:cNvSpPr/>
          <p:nvPr/>
        </p:nvSpPr>
        <p:spPr>
          <a:xfrm>
            <a:off x="561975" y="441675"/>
            <a:ext cx="6296100" cy="400200"/>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Clr>
                <a:srgbClr val="595959"/>
              </a:buClr>
              <a:buSzPts val="2000"/>
              <a:buFont typeface="Calibri"/>
              <a:buChar char="③"/>
            </a:pPr>
            <a:r>
              <a:rPr b="1" lang="es-PE" sz="2000">
                <a:solidFill>
                  <a:srgbClr val="595959"/>
                </a:solidFill>
                <a:latin typeface="Calibri"/>
                <a:ea typeface="Calibri"/>
                <a:cs typeface="Calibri"/>
                <a:sym typeface="Calibri"/>
              </a:rPr>
              <a:t> EMPLEADOS</a:t>
            </a:r>
            <a:endParaRPr b="1" sz="2000">
              <a:solidFill>
                <a:srgbClr val="595959"/>
              </a:solidFill>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9" name="Shape 189"/>
        <p:cNvGrpSpPr/>
        <p:nvPr/>
      </p:nvGrpSpPr>
      <p:grpSpPr>
        <a:xfrm>
          <a:off x="0" y="0"/>
          <a:ext cx="0" cy="0"/>
          <a:chOff x="0" y="0"/>
          <a:chExt cx="0" cy="0"/>
        </a:xfrm>
      </p:grpSpPr>
      <p:sp>
        <p:nvSpPr>
          <p:cNvPr id="190" name="Google Shape;190;p13"/>
          <p:cNvSpPr txBox="1"/>
          <p:nvPr/>
        </p:nvSpPr>
        <p:spPr>
          <a:xfrm>
            <a:off x="374650" y="8682325"/>
            <a:ext cx="615000" cy="4617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s-PE" sz="2400">
                <a:solidFill>
                  <a:schemeClr val="lt1"/>
                </a:solidFill>
                <a:latin typeface="Century Gothic"/>
                <a:ea typeface="Century Gothic"/>
                <a:cs typeface="Century Gothic"/>
                <a:sym typeface="Century Gothic"/>
              </a:rPr>
              <a:t>13</a:t>
            </a:r>
            <a:endParaRPr b="1" sz="2400">
              <a:solidFill>
                <a:schemeClr val="lt1"/>
              </a:solidFill>
              <a:latin typeface="Century Gothic"/>
              <a:ea typeface="Century Gothic"/>
              <a:cs typeface="Century Gothic"/>
              <a:sym typeface="Century Gothic"/>
            </a:endParaRPr>
          </a:p>
        </p:txBody>
      </p:sp>
      <p:sp>
        <p:nvSpPr>
          <p:cNvPr id="191" name="Google Shape;191;p13"/>
          <p:cNvSpPr/>
          <p:nvPr/>
        </p:nvSpPr>
        <p:spPr>
          <a:xfrm>
            <a:off x="0" y="1072942"/>
            <a:ext cx="6705600" cy="1938992"/>
          </a:xfrm>
          <a:prstGeom prst="rect">
            <a:avLst/>
          </a:prstGeom>
          <a:noFill/>
          <a:ln>
            <a:noFill/>
          </a:ln>
        </p:spPr>
        <p:txBody>
          <a:bodyPr anchorCtr="0" anchor="t" bIns="45700" lIns="91425" spcFirstLastPara="1" rIns="91425" wrap="square" tIns="45700">
            <a:spAutoFit/>
          </a:bodyPr>
          <a:lstStyle/>
          <a:p>
            <a:pPr indent="0" lvl="0" marL="432000" marR="0" rtl="0" algn="just">
              <a:spcBef>
                <a:spcPts val="0"/>
              </a:spcBef>
              <a:spcAft>
                <a:spcPts val="0"/>
              </a:spcAft>
              <a:buNone/>
            </a:pPr>
            <a:r>
              <a:rPr b="1" lang="es-PE" sz="2000">
                <a:solidFill>
                  <a:srgbClr val="0070C0"/>
                </a:solidFill>
                <a:latin typeface="Calibri"/>
                <a:ea typeface="Calibri"/>
                <a:cs typeface="Calibri"/>
                <a:sym typeface="Calibri"/>
              </a:rPr>
              <a:t>Editar:</a:t>
            </a:r>
            <a:endParaRPr b="1" sz="2000">
              <a:solidFill>
                <a:srgbClr val="0070C0"/>
              </a:solidFill>
              <a:latin typeface="Calibri"/>
              <a:ea typeface="Calibri"/>
              <a:cs typeface="Calibri"/>
              <a:sym typeface="Calibri"/>
            </a:endParaRPr>
          </a:p>
          <a:p>
            <a:pPr indent="0" lvl="0" marL="432000" marR="0" rtl="0" algn="just">
              <a:spcBef>
                <a:spcPts val="0"/>
              </a:spcBef>
              <a:spcAft>
                <a:spcPts val="0"/>
              </a:spcAft>
              <a:buNone/>
            </a:pPr>
            <a:r>
              <a:rPr lang="es-PE" sz="2000">
                <a:solidFill>
                  <a:srgbClr val="595959"/>
                </a:solidFill>
                <a:latin typeface="Calibri"/>
                <a:ea typeface="Calibri"/>
                <a:cs typeface="Calibri"/>
                <a:sym typeface="Calibri"/>
              </a:rPr>
              <a:t>en la pantalla editar se podrá cambiar los datos de los campos del registro de empleado.</a:t>
            </a:r>
            <a:endParaRPr sz="2000">
              <a:solidFill>
                <a:srgbClr val="595959"/>
              </a:solidFill>
              <a:latin typeface="Calibri"/>
              <a:ea typeface="Calibri"/>
              <a:cs typeface="Calibri"/>
              <a:sym typeface="Calibri"/>
            </a:endParaRPr>
          </a:p>
          <a:p>
            <a:pPr indent="0" lvl="0" marL="432000" marR="0" rtl="0" algn="just">
              <a:spcBef>
                <a:spcPts val="0"/>
              </a:spcBef>
              <a:spcAft>
                <a:spcPts val="0"/>
              </a:spcAft>
              <a:buNone/>
            </a:pPr>
            <a:r>
              <a:rPr lang="es-PE" sz="2000">
                <a:solidFill>
                  <a:srgbClr val="595959"/>
                </a:solidFill>
                <a:latin typeface="Calibri"/>
                <a:ea typeface="Calibri"/>
                <a:cs typeface="Calibri"/>
                <a:sym typeface="Calibri"/>
              </a:rPr>
              <a:t>Los campos a editar son: </a:t>
            </a:r>
            <a:r>
              <a:rPr b="1" lang="es-PE" sz="2000">
                <a:solidFill>
                  <a:srgbClr val="0070C0"/>
                </a:solidFill>
                <a:latin typeface="Calibri"/>
                <a:ea typeface="Calibri"/>
                <a:cs typeface="Calibri"/>
                <a:sym typeface="Calibri"/>
              </a:rPr>
              <a:t>Nombres</a:t>
            </a:r>
            <a:r>
              <a:rPr lang="es-PE" sz="2000">
                <a:solidFill>
                  <a:srgbClr val="595959"/>
                </a:solidFill>
                <a:latin typeface="Calibri"/>
                <a:ea typeface="Calibri"/>
                <a:cs typeface="Calibri"/>
                <a:sym typeface="Calibri"/>
              </a:rPr>
              <a:t>,</a:t>
            </a:r>
            <a:r>
              <a:rPr b="1" lang="es-PE" sz="2000">
                <a:solidFill>
                  <a:srgbClr val="0070C0"/>
                </a:solidFill>
                <a:latin typeface="Calibri"/>
                <a:ea typeface="Calibri"/>
                <a:cs typeface="Calibri"/>
                <a:sym typeface="Calibri"/>
              </a:rPr>
              <a:t> Apellidos</a:t>
            </a:r>
            <a:r>
              <a:rPr lang="es-PE" sz="2000">
                <a:solidFill>
                  <a:srgbClr val="595959"/>
                </a:solidFill>
                <a:latin typeface="Calibri"/>
                <a:ea typeface="Calibri"/>
                <a:cs typeface="Calibri"/>
                <a:sym typeface="Calibri"/>
              </a:rPr>
              <a:t>,</a:t>
            </a:r>
            <a:r>
              <a:rPr b="1" lang="es-PE" sz="2000">
                <a:solidFill>
                  <a:srgbClr val="0070C0"/>
                </a:solidFill>
                <a:latin typeface="Calibri"/>
                <a:ea typeface="Calibri"/>
                <a:cs typeface="Calibri"/>
                <a:sym typeface="Calibri"/>
              </a:rPr>
              <a:t> Tipo Documento</a:t>
            </a:r>
            <a:r>
              <a:rPr lang="es-PE" sz="2000">
                <a:solidFill>
                  <a:srgbClr val="595959"/>
                </a:solidFill>
                <a:latin typeface="Calibri"/>
                <a:ea typeface="Calibri"/>
                <a:cs typeface="Calibri"/>
                <a:sym typeface="Calibri"/>
              </a:rPr>
              <a:t>,</a:t>
            </a:r>
            <a:r>
              <a:rPr b="1" lang="es-PE" sz="2000">
                <a:solidFill>
                  <a:srgbClr val="0070C0"/>
                </a:solidFill>
                <a:latin typeface="Calibri"/>
                <a:ea typeface="Calibri"/>
                <a:cs typeface="Calibri"/>
                <a:sym typeface="Calibri"/>
              </a:rPr>
              <a:t> Número Documento</a:t>
            </a:r>
            <a:r>
              <a:rPr lang="es-PE" sz="2000">
                <a:solidFill>
                  <a:srgbClr val="595959"/>
                </a:solidFill>
                <a:latin typeface="Calibri"/>
                <a:ea typeface="Calibri"/>
                <a:cs typeface="Calibri"/>
                <a:sym typeface="Calibri"/>
              </a:rPr>
              <a:t>,</a:t>
            </a:r>
            <a:r>
              <a:rPr b="1" lang="es-PE" sz="2000">
                <a:solidFill>
                  <a:srgbClr val="0070C0"/>
                </a:solidFill>
                <a:latin typeface="Calibri"/>
                <a:ea typeface="Calibri"/>
                <a:cs typeface="Calibri"/>
                <a:sym typeface="Calibri"/>
              </a:rPr>
              <a:t> Usuario SAP</a:t>
            </a:r>
            <a:r>
              <a:rPr lang="es-PE" sz="2000">
                <a:solidFill>
                  <a:srgbClr val="595959"/>
                </a:solidFill>
                <a:latin typeface="Calibri"/>
                <a:ea typeface="Calibri"/>
                <a:cs typeface="Calibri"/>
                <a:sym typeface="Calibri"/>
              </a:rPr>
              <a:t>, </a:t>
            </a:r>
            <a:r>
              <a:rPr b="1" lang="es-PE" sz="2000">
                <a:solidFill>
                  <a:srgbClr val="0070C0"/>
                </a:solidFill>
                <a:latin typeface="Calibri"/>
                <a:ea typeface="Calibri"/>
                <a:cs typeface="Calibri"/>
                <a:sym typeface="Calibri"/>
              </a:rPr>
              <a:t>Correo Corporativo</a:t>
            </a:r>
            <a:r>
              <a:rPr lang="es-PE" sz="2000">
                <a:solidFill>
                  <a:srgbClr val="595959"/>
                </a:solidFill>
                <a:latin typeface="Calibri"/>
                <a:ea typeface="Calibri"/>
                <a:cs typeface="Calibri"/>
                <a:sym typeface="Calibri"/>
              </a:rPr>
              <a:t>, </a:t>
            </a:r>
            <a:r>
              <a:rPr b="1" lang="es-PE" sz="2000">
                <a:solidFill>
                  <a:srgbClr val="0070C0"/>
                </a:solidFill>
                <a:latin typeface="Calibri"/>
                <a:ea typeface="Calibri"/>
                <a:cs typeface="Calibri"/>
                <a:sym typeface="Calibri"/>
              </a:rPr>
              <a:t>Correo Personal</a:t>
            </a:r>
            <a:r>
              <a:rPr lang="es-PE" sz="2000">
                <a:solidFill>
                  <a:srgbClr val="595959"/>
                </a:solidFill>
                <a:latin typeface="Calibri"/>
                <a:ea typeface="Calibri"/>
                <a:cs typeface="Calibri"/>
                <a:sym typeface="Calibri"/>
              </a:rPr>
              <a:t>,</a:t>
            </a:r>
            <a:r>
              <a:rPr b="1" lang="es-PE" sz="2000">
                <a:solidFill>
                  <a:srgbClr val="0070C0"/>
                </a:solidFill>
                <a:latin typeface="Calibri"/>
                <a:ea typeface="Calibri"/>
                <a:cs typeface="Calibri"/>
                <a:sym typeface="Calibri"/>
              </a:rPr>
              <a:t> Área y Celular</a:t>
            </a:r>
            <a:r>
              <a:rPr lang="es-PE" sz="2000">
                <a:solidFill>
                  <a:srgbClr val="595959"/>
                </a:solidFill>
                <a:latin typeface="Calibri"/>
                <a:ea typeface="Calibri"/>
                <a:cs typeface="Calibri"/>
                <a:sym typeface="Calibri"/>
              </a:rPr>
              <a:t>.</a:t>
            </a:r>
            <a:endParaRPr sz="2000">
              <a:solidFill>
                <a:srgbClr val="595959"/>
              </a:solidFill>
              <a:latin typeface="Calibri"/>
              <a:ea typeface="Calibri"/>
              <a:cs typeface="Calibri"/>
              <a:sym typeface="Calibri"/>
            </a:endParaRPr>
          </a:p>
        </p:txBody>
      </p:sp>
      <p:sp>
        <p:nvSpPr>
          <p:cNvPr id="192" name="Google Shape;192;p13"/>
          <p:cNvSpPr/>
          <p:nvPr/>
        </p:nvSpPr>
        <p:spPr>
          <a:xfrm>
            <a:off x="0" y="6894670"/>
            <a:ext cx="6705600" cy="1323439"/>
          </a:xfrm>
          <a:prstGeom prst="rect">
            <a:avLst/>
          </a:prstGeom>
          <a:noFill/>
          <a:ln>
            <a:noFill/>
          </a:ln>
        </p:spPr>
        <p:txBody>
          <a:bodyPr anchorCtr="0" anchor="t" bIns="45700" lIns="91425" spcFirstLastPara="1" rIns="91425" wrap="square" tIns="45700">
            <a:spAutoFit/>
          </a:bodyPr>
          <a:lstStyle/>
          <a:p>
            <a:pPr indent="0" lvl="0" marL="432000" marR="0" rtl="0" algn="just">
              <a:spcBef>
                <a:spcPts val="0"/>
              </a:spcBef>
              <a:spcAft>
                <a:spcPts val="0"/>
              </a:spcAft>
              <a:buNone/>
            </a:pPr>
            <a:r>
              <a:rPr lang="es-PE" sz="2000">
                <a:solidFill>
                  <a:srgbClr val="595959"/>
                </a:solidFill>
                <a:latin typeface="Calibri"/>
                <a:ea typeface="Calibri"/>
                <a:cs typeface="Calibri"/>
                <a:sym typeface="Calibri"/>
              </a:rPr>
              <a:t>una vez realizados los cambios daremos clic en el botón “</a:t>
            </a:r>
            <a:r>
              <a:rPr b="1" lang="es-PE" sz="2000">
                <a:solidFill>
                  <a:srgbClr val="0070C0"/>
                </a:solidFill>
                <a:latin typeface="Calibri"/>
                <a:ea typeface="Calibri"/>
                <a:cs typeface="Calibri"/>
                <a:sym typeface="Calibri"/>
              </a:rPr>
              <a:t>Grabar</a:t>
            </a:r>
            <a:r>
              <a:rPr lang="es-PE" sz="2000">
                <a:solidFill>
                  <a:srgbClr val="595959"/>
                </a:solidFill>
                <a:latin typeface="Calibri"/>
                <a:ea typeface="Calibri"/>
                <a:cs typeface="Calibri"/>
                <a:sym typeface="Calibri"/>
              </a:rPr>
              <a:t>”. </a:t>
            </a:r>
            <a:endParaRPr sz="2000">
              <a:solidFill>
                <a:srgbClr val="595959"/>
              </a:solidFill>
              <a:latin typeface="Calibri"/>
              <a:ea typeface="Calibri"/>
              <a:cs typeface="Calibri"/>
              <a:sym typeface="Calibri"/>
            </a:endParaRPr>
          </a:p>
          <a:p>
            <a:pPr indent="0" lvl="0" marL="432000" marR="0" rtl="0" algn="just">
              <a:spcBef>
                <a:spcPts val="0"/>
              </a:spcBef>
              <a:spcAft>
                <a:spcPts val="0"/>
              </a:spcAft>
              <a:buNone/>
            </a:pPr>
            <a:r>
              <a:rPr lang="es-PE" sz="2000">
                <a:solidFill>
                  <a:srgbClr val="595959"/>
                </a:solidFill>
                <a:latin typeface="Calibri"/>
                <a:ea typeface="Calibri"/>
                <a:cs typeface="Calibri"/>
                <a:sym typeface="Calibri"/>
              </a:rPr>
              <a:t>Para regresar a la pantalla anterior daremos clic en el botón.</a:t>
            </a:r>
            <a:endParaRPr sz="2000">
              <a:solidFill>
                <a:srgbClr val="595959"/>
              </a:solidFill>
              <a:latin typeface="Calibri"/>
              <a:ea typeface="Calibri"/>
              <a:cs typeface="Calibri"/>
              <a:sym typeface="Calibri"/>
            </a:endParaRPr>
          </a:p>
        </p:txBody>
      </p:sp>
      <p:pic>
        <p:nvPicPr>
          <p:cNvPr descr="https://lh6.googleusercontent.com/y8sq8JI3JgAQ1jlMoehvexwgY3JeQFQwBNoyCDVuU9vp2o_Y_vDdRjHbTlbnC6KxG0520KXUvfcMoxychHZzO86M7lTkZdQiw3s8aTFuAzklLKXwqPiqLBNzl2rONAoo0O-wDpt1=s0" id="193" name="Google Shape;193;p13"/>
          <p:cNvPicPr preferRelativeResize="0"/>
          <p:nvPr/>
        </p:nvPicPr>
        <p:blipFill rotWithShape="1">
          <a:blip r:embed="rId4">
            <a:alphaModFix/>
          </a:blip>
          <a:srcRect b="0" l="0" r="0" t="0"/>
          <a:stretch/>
        </p:blipFill>
        <p:spPr>
          <a:xfrm>
            <a:off x="1264708" y="7874152"/>
            <a:ext cx="266700" cy="276225"/>
          </a:xfrm>
          <a:prstGeom prst="rect">
            <a:avLst/>
          </a:prstGeom>
          <a:solidFill>
            <a:srgbClr val="ECECEC"/>
          </a:solidFill>
          <a:ln cap="sq" cmpd="sng" w="9525">
            <a:solidFill>
              <a:srgbClr val="0070C0"/>
            </a:solidFill>
            <a:prstDash val="solid"/>
            <a:miter lim="800000"/>
            <a:headEnd len="sm" w="sm" type="none"/>
            <a:tailEnd len="sm" w="sm" type="none"/>
          </a:ln>
          <a:effectLst>
            <a:outerShdw blurRad="55000" rotWithShape="0" algn="tl" dir="5400000" dist="18000">
              <a:srgbClr val="000000">
                <a:alpha val="40000"/>
              </a:srgbClr>
            </a:outerShdw>
          </a:effectLst>
        </p:spPr>
      </p:pic>
      <p:pic>
        <p:nvPicPr>
          <p:cNvPr descr="https://lh6.googleusercontent.com/Cv5xBna95-W-G4_2L33W5LKVoTPfPFL41aKK9gnLGoV_UEU8HPPwdIOEK-uj5iXHfwdC7_Vg6Tber5nttm5f9N9UtvarAZgrhBuRqAAgy8hnDlb97HYi6-Zwn_WOkGMJS3pPw8lg=s0" id="194" name="Google Shape;194;p13"/>
          <p:cNvPicPr preferRelativeResize="0"/>
          <p:nvPr/>
        </p:nvPicPr>
        <p:blipFill rotWithShape="1">
          <a:blip r:embed="rId5">
            <a:alphaModFix/>
          </a:blip>
          <a:srcRect b="0" l="0" r="0" t="0"/>
          <a:stretch/>
        </p:blipFill>
        <p:spPr>
          <a:xfrm>
            <a:off x="561975" y="3208078"/>
            <a:ext cx="5734050" cy="3314700"/>
          </a:xfrm>
          <a:prstGeom prst="rect">
            <a:avLst/>
          </a:prstGeom>
          <a:noFill/>
          <a:ln cap="flat" cmpd="sng" w="28575">
            <a:solidFill>
              <a:srgbClr val="0070C0"/>
            </a:solidFill>
            <a:prstDash val="solid"/>
            <a:round/>
            <a:headEnd len="sm" w="sm" type="none"/>
            <a:tailEnd len="sm" w="sm" type="none"/>
          </a:ln>
          <a:effectLst>
            <a:outerShdw blurRad="190500" rotWithShape="0" algn="tl">
              <a:srgbClr val="000000">
                <a:alpha val="69803"/>
              </a:srgbClr>
            </a:outerShdw>
          </a:effectLst>
        </p:spPr>
      </p:pic>
      <p:sp>
        <p:nvSpPr>
          <p:cNvPr id="195" name="Google Shape;195;p13"/>
          <p:cNvSpPr/>
          <p:nvPr/>
        </p:nvSpPr>
        <p:spPr>
          <a:xfrm>
            <a:off x="561975" y="441675"/>
            <a:ext cx="6296100" cy="400200"/>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Clr>
                <a:srgbClr val="595959"/>
              </a:buClr>
              <a:buSzPts val="2000"/>
              <a:buFont typeface="Calibri"/>
              <a:buChar char="③"/>
            </a:pPr>
            <a:r>
              <a:rPr b="1" lang="es-PE" sz="2000">
                <a:solidFill>
                  <a:srgbClr val="595959"/>
                </a:solidFill>
                <a:latin typeface="Calibri"/>
                <a:ea typeface="Calibri"/>
                <a:cs typeface="Calibri"/>
                <a:sym typeface="Calibri"/>
              </a:rPr>
              <a:t> EMPLEADOS</a:t>
            </a:r>
            <a:endParaRPr b="1" sz="2000">
              <a:solidFill>
                <a:srgbClr val="595959"/>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pic>
        <p:nvPicPr>
          <p:cNvPr descr="La nueva tendencia: Edificios Conectados | MD Blog" id="96" name="Google Shape;96;p2"/>
          <p:cNvPicPr preferRelativeResize="0"/>
          <p:nvPr/>
        </p:nvPicPr>
        <p:blipFill rotWithShape="1">
          <a:blip r:embed="rId3">
            <a:alphaModFix/>
          </a:blip>
          <a:srcRect b="2901" l="22116" r="2411" t="23655"/>
          <a:stretch/>
        </p:blipFill>
        <p:spPr>
          <a:xfrm>
            <a:off x="0" y="13649"/>
            <a:ext cx="6858000" cy="4449170"/>
          </a:xfrm>
          <a:prstGeom prst="rect">
            <a:avLst/>
          </a:prstGeom>
          <a:noFill/>
          <a:ln>
            <a:noFill/>
          </a:ln>
        </p:spPr>
      </p:pic>
      <p:pic>
        <p:nvPicPr>
          <p:cNvPr id="97" name="Google Shape;97;p2"/>
          <p:cNvPicPr preferRelativeResize="0"/>
          <p:nvPr/>
        </p:nvPicPr>
        <p:blipFill rotWithShape="1">
          <a:blip r:embed="rId4">
            <a:alphaModFix/>
          </a:blip>
          <a:srcRect b="0" l="0" r="0" t="0"/>
          <a:stretch/>
        </p:blipFill>
        <p:spPr>
          <a:xfrm>
            <a:off x="0" y="1"/>
            <a:ext cx="6858000" cy="9143999"/>
          </a:xfrm>
          <a:prstGeom prst="rect">
            <a:avLst/>
          </a:prstGeom>
          <a:noFill/>
          <a:ln>
            <a:noFill/>
          </a:ln>
        </p:spPr>
      </p:pic>
      <p:sp>
        <p:nvSpPr>
          <p:cNvPr id="98" name="Google Shape;98;p2"/>
          <p:cNvSpPr/>
          <p:nvPr/>
        </p:nvSpPr>
        <p:spPr>
          <a:xfrm>
            <a:off x="0" y="7181153"/>
            <a:ext cx="6858000" cy="101566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PE" sz="2000">
                <a:solidFill>
                  <a:srgbClr val="595959"/>
                </a:solidFill>
                <a:latin typeface="Calibri"/>
                <a:ea typeface="Calibri"/>
                <a:cs typeface="Calibri"/>
                <a:sym typeface="Calibri"/>
              </a:rPr>
              <a:t>Manual de Usuario del Sistema Web de Automatización del Proceso de Saludos de Cumpleaños para el Personal de APM TERMINALS.</a:t>
            </a:r>
            <a:endParaRPr b="1" sz="2000">
              <a:solidFill>
                <a:srgbClr val="595959"/>
              </a:solidFill>
              <a:latin typeface="Calibri"/>
              <a:ea typeface="Calibri"/>
              <a:cs typeface="Calibri"/>
              <a:sym typeface="Calibri"/>
            </a:endParaRPr>
          </a:p>
        </p:txBody>
      </p:sp>
      <p:pic>
        <p:nvPicPr>
          <p:cNvPr descr="APM - Log in" id="99" name="Google Shape;99;p2"/>
          <p:cNvPicPr preferRelativeResize="0"/>
          <p:nvPr/>
        </p:nvPicPr>
        <p:blipFill rotWithShape="1">
          <a:blip r:embed="rId5">
            <a:alphaModFix/>
          </a:blip>
          <a:srcRect b="0" l="0" r="0" t="0"/>
          <a:stretch/>
        </p:blipFill>
        <p:spPr>
          <a:xfrm>
            <a:off x="1865842" y="4542263"/>
            <a:ext cx="4873625" cy="264411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3" name="Shape 103"/>
        <p:cNvGrpSpPr/>
        <p:nvPr/>
      </p:nvGrpSpPr>
      <p:grpSpPr>
        <a:xfrm>
          <a:off x="0" y="0"/>
          <a:ext cx="0" cy="0"/>
          <a:chOff x="0" y="0"/>
          <a:chExt cx="0" cy="0"/>
        </a:xfrm>
      </p:grpSpPr>
      <p:sp>
        <p:nvSpPr>
          <p:cNvPr id="104" name="Google Shape;104;p3"/>
          <p:cNvSpPr txBox="1"/>
          <p:nvPr/>
        </p:nvSpPr>
        <p:spPr>
          <a:xfrm>
            <a:off x="374650" y="8682335"/>
            <a:ext cx="511175"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s-PE" sz="2400">
                <a:solidFill>
                  <a:schemeClr val="lt1"/>
                </a:solidFill>
                <a:latin typeface="Century Gothic"/>
                <a:ea typeface="Century Gothic"/>
                <a:cs typeface="Century Gothic"/>
                <a:sym typeface="Century Gothic"/>
              </a:rPr>
              <a:t>3</a:t>
            </a:r>
            <a:endParaRPr b="1" sz="2400">
              <a:solidFill>
                <a:schemeClr val="lt1"/>
              </a:solidFill>
              <a:latin typeface="Century Gothic"/>
              <a:ea typeface="Century Gothic"/>
              <a:cs typeface="Century Gothic"/>
              <a:sym typeface="Century Gothic"/>
            </a:endParaRPr>
          </a:p>
        </p:txBody>
      </p:sp>
      <p:graphicFrame>
        <p:nvGraphicFramePr>
          <p:cNvPr id="105" name="Google Shape;105;p3"/>
          <p:cNvGraphicFramePr/>
          <p:nvPr/>
        </p:nvGraphicFramePr>
        <p:xfrm>
          <a:off x="1143000" y="976207"/>
          <a:ext cx="3000000" cy="3000000"/>
        </p:xfrm>
        <a:graphic>
          <a:graphicData uri="http://schemas.openxmlformats.org/drawingml/2006/table">
            <a:tbl>
              <a:tblPr bandRow="1" firstRow="1">
                <a:noFill/>
                <a:tableStyleId>{D2FF3FAE-9342-46AE-951A-6568153F675A}</a:tableStyleId>
              </a:tblPr>
              <a:tblGrid>
                <a:gridCol w="3208875"/>
                <a:gridCol w="1363125"/>
              </a:tblGrid>
              <a:tr h="370850">
                <a:tc gridSpan="2">
                  <a:txBody>
                    <a:bodyPr/>
                    <a:lstStyle/>
                    <a:p>
                      <a:pPr indent="0" lvl="0" marL="0" marR="0" rtl="0" algn="l">
                        <a:spcBef>
                          <a:spcPts val="0"/>
                        </a:spcBef>
                        <a:spcAft>
                          <a:spcPts val="0"/>
                        </a:spcAft>
                        <a:buNone/>
                      </a:pPr>
                      <a:r>
                        <a:rPr lang="es-PE" sz="2000" u="none" cap="none" strike="noStrike"/>
                        <a:t>ÍNDICE</a:t>
                      </a:r>
                      <a:endParaRPr sz="2000" u="none">
                        <a:latin typeface="Arial Black"/>
                        <a:ea typeface="Arial Black"/>
                        <a:cs typeface="Arial Black"/>
                        <a:sym typeface="Arial Black"/>
                      </a:endParaRPr>
                    </a:p>
                  </a:txBody>
                  <a:tcPr marT="45725" marB="45725" marR="91450" marL="91450"/>
                </a:tc>
                <a:tc hMerge="1"/>
              </a:tr>
              <a:tr h="370850">
                <a:tc>
                  <a:txBody>
                    <a:bodyPr/>
                    <a:lstStyle/>
                    <a:p>
                      <a:pPr indent="0" lvl="0" marL="0" marR="0" rtl="0" algn="l">
                        <a:lnSpc>
                          <a:spcPct val="100000"/>
                        </a:lnSpc>
                        <a:spcBef>
                          <a:spcPts val="0"/>
                        </a:spcBef>
                        <a:spcAft>
                          <a:spcPts val="0"/>
                        </a:spcAft>
                        <a:buClr>
                          <a:schemeClr val="dk1"/>
                        </a:buClr>
                        <a:buSzPts val="1600"/>
                        <a:buFont typeface="Arial"/>
                        <a:buNone/>
                      </a:pPr>
                      <a:r>
                        <a:rPr lang="es-PE" sz="1600" u="none">
                          <a:solidFill>
                            <a:srgbClr val="595959"/>
                          </a:solidFill>
                          <a:latin typeface="Arial"/>
                          <a:ea typeface="Arial"/>
                          <a:cs typeface="Arial"/>
                          <a:sym typeface="Arial"/>
                        </a:rPr>
                        <a:t>Objetivo del</a:t>
                      </a:r>
                      <a:r>
                        <a:rPr lang="es-PE" sz="1600" u="none">
                          <a:solidFill>
                            <a:srgbClr val="595959"/>
                          </a:solidFill>
                          <a:latin typeface="Arial"/>
                          <a:ea typeface="Arial"/>
                          <a:cs typeface="Arial"/>
                          <a:sym typeface="Arial"/>
                        </a:rPr>
                        <a:t> Manual</a:t>
                      </a:r>
                      <a:endParaRPr sz="1600" u="none">
                        <a:solidFill>
                          <a:srgbClr val="595959"/>
                        </a:solidFill>
                        <a:latin typeface="Arial"/>
                        <a:ea typeface="Arial"/>
                        <a:cs typeface="Arial"/>
                        <a:sym typeface="Arial"/>
                      </a:endParaRPr>
                    </a:p>
                  </a:txBody>
                  <a:tcPr marT="45725" marB="45725" marR="91450" marL="91450"/>
                </a:tc>
                <a:tc>
                  <a:txBody>
                    <a:bodyPr/>
                    <a:lstStyle/>
                    <a:p>
                      <a:pPr indent="0" lvl="0" marL="0" marR="0" rtl="0" algn="r">
                        <a:spcBef>
                          <a:spcPts val="0"/>
                        </a:spcBef>
                        <a:spcAft>
                          <a:spcPts val="0"/>
                        </a:spcAft>
                        <a:buNone/>
                      </a:pPr>
                      <a:r>
                        <a:rPr lang="es-PE" sz="1600" u="none">
                          <a:solidFill>
                            <a:srgbClr val="595959"/>
                          </a:solidFill>
                        </a:rPr>
                        <a:t>4</a:t>
                      </a:r>
                      <a:endParaRPr sz="1600" u="none">
                        <a:solidFill>
                          <a:srgbClr val="595959"/>
                        </a:solidFill>
                        <a:latin typeface="Arial"/>
                        <a:ea typeface="Arial"/>
                        <a:cs typeface="Arial"/>
                        <a:sym typeface="Arial"/>
                      </a:endParaRPr>
                    </a:p>
                  </a:txBody>
                  <a:tcPr marT="45725" marB="45725" marR="91450" marL="91450"/>
                </a:tc>
              </a:tr>
              <a:tr h="370850">
                <a:tc>
                  <a:txBody>
                    <a:bodyPr/>
                    <a:lstStyle/>
                    <a:p>
                      <a:pPr indent="0" lvl="0" marL="0" marR="0" rtl="0" algn="l">
                        <a:lnSpc>
                          <a:spcPct val="100000"/>
                        </a:lnSpc>
                        <a:spcBef>
                          <a:spcPts val="0"/>
                        </a:spcBef>
                        <a:spcAft>
                          <a:spcPts val="0"/>
                        </a:spcAft>
                        <a:buClr>
                          <a:schemeClr val="dk1"/>
                        </a:buClr>
                        <a:buSzPts val="1600"/>
                        <a:buFont typeface="Arial"/>
                        <a:buNone/>
                      </a:pPr>
                      <a:r>
                        <a:rPr lang="es-PE" sz="1600" u="none">
                          <a:solidFill>
                            <a:srgbClr val="595959"/>
                          </a:solidFill>
                          <a:latin typeface="Arial"/>
                          <a:ea typeface="Arial"/>
                          <a:cs typeface="Arial"/>
                          <a:sym typeface="Arial"/>
                        </a:rPr>
                        <a:t>Definición del Sistema</a:t>
                      </a:r>
                      <a:endParaRPr>
                        <a:solidFill>
                          <a:srgbClr val="595959"/>
                        </a:solidFill>
                      </a:endParaRPr>
                    </a:p>
                  </a:txBody>
                  <a:tcPr marT="45725" marB="45725" marR="91450" marL="91450"/>
                </a:tc>
                <a:tc>
                  <a:txBody>
                    <a:bodyPr/>
                    <a:lstStyle/>
                    <a:p>
                      <a:pPr indent="0" lvl="0" marL="0" marR="0" rtl="0" algn="r">
                        <a:spcBef>
                          <a:spcPts val="0"/>
                        </a:spcBef>
                        <a:spcAft>
                          <a:spcPts val="0"/>
                        </a:spcAft>
                        <a:buNone/>
                      </a:pPr>
                      <a:r>
                        <a:rPr lang="es-PE" sz="1600" u="none">
                          <a:solidFill>
                            <a:srgbClr val="595959"/>
                          </a:solidFill>
                          <a:latin typeface="Arial"/>
                          <a:ea typeface="Arial"/>
                          <a:cs typeface="Arial"/>
                          <a:sym typeface="Arial"/>
                        </a:rPr>
                        <a:t>4</a:t>
                      </a:r>
                      <a:endParaRPr sz="1600" u="none">
                        <a:solidFill>
                          <a:srgbClr val="595959"/>
                        </a:solidFill>
                        <a:latin typeface="Arial"/>
                        <a:ea typeface="Arial"/>
                        <a:cs typeface="Arial"/>
                        <a:sym typeface="Arial"/>
                      </a:endParaRPr>
                    </a:p>
                  </a:txBody>
                  <a:tcPr marT="45725" marB="45725" marR="91450" marL="91450"/>
                </a:tc>
              </a:tr>
              <a:tr h="370850">
                <a:tc>
                  <a:txBody>
                    <a:bodyPr/>
                    <a:lstStyle/>
                    <a:p>
                      <a:pPr indent="0" lvl="0" marL="0" marR="0" rtl="0" algn="l">
                        <a:lnSpc>
                          <a:spcPct val="100000"/>
                        </a:lnSpc>
                        <a:spcBef>
                          <a:spcPts val="0"/>
                        </a:spcBef>
                        <a:spcAft>
                          <a:spcPts val="0"/>
                        </a:spcAft>
                        <a:buClr>
                          <a:schemeClr val="dk1"/>
                        </a:buClr>
                        <a:buSzPts val="1600"/>
                        <a:buFont typeface="Arial"/>
                        <a:buNone/>
                      </a:pPr>
                      <a:r>
                        <a:rPr lang="es-PE" sz="1600" u="none">
                          <a:solidFill>
                            <a:srgbClr val="595959"/>
                          </a:solidFill>
                          <a:latin typeface="Arial"/>
                          <a:ea typeface="Arial"/>
                          <a:cs typeface="Arial"/>
                          <a:sym typeface="Arial"/>
                        </a:rPr>
                        <a:t>1. INGRESO</a:t>
                      </a:r>
                      <a:endParaRPr b="1" sz="1600" u="none">
                        <a:solidFill>
                          <a:srgbClr val="595959"/>
                        </a:solidFill>
                        <a:latin typeface="Arial"/>
                        <a:ea typeface="Arial"/>
                        <a:cs typeface="Arial"/>
                        <a:sym typeface="Arial"/>
                      </a:endParaRPr>
                    </a:p>
                  </a:txBody>
                  <a:tcPr marT="45725" marB="45725" marR="91450" marL="91450"/>
                </a:tc>
                <a:tc>
                  <a:txBody>
                    <a:bodyPr/>
                    <a:lstStyle/>
                    <a:p>
                      <a:pPr indent="0" lvl="0" marL="0" marR="0" rtl="0" algn="r">
                        <a:spcBef>
                          <a:spcPts val="0"/>
                        </a:spcBef>
                        <a:spcAft>
                          <a:spcPts val="0"/>
                        </a:spcAft>
                        <a:buNone/>
                      </a:pPr>
                      <a:r>
                        <a:rPr lang="es-PE" sz="1600" u="none">
                          <a:solidFill>
                            <a:srgbClr val="595959"/>
                          </a:solidFill>
                          <a:latin typeface="Arial"/>
                          <a:ea typeface="Arial"/>
                          <a:cs typeface="Arial"/>
                          <a:sym typeface="Arial"/>
                        </a:rPr>
                        <a:t>5</a:t>
                      </a:r>
                      <a:endParaRPr sz="1600" u="none">
                        <a:solidFill>
                          <a:srgbClr val="595959"/>
                        </a:solidFill>
                        <a:latin typeface="Arial"/>
                        <a:ea typeface="Arial"/>
                        <a:cs typeface="Arial"/>
                        <a:sym typeface="Arial"/>
                      </a:endParaRPr>
                    </a:p>
                  </a:txBody>
                  <a:tcPr marT="45725" marB="45725" marR="91450" marL="91450"/>
                </a:tc>
              </a:tr>
              <a:tr h="370850">
                <a:tc>
                  <a:txBody>
                    <a:bodyPr/>
                    <a:lstStyle/>
                    <a:p>
                      <a:pPr indent="0" lvl="0" marL="180000" marR="0" rtl="0" algn="l">
                        <a:lnSpc>
                          <a:spcPct val="100000"/>
                        </a:lnSpc>
                        <a:spcBef>
                          <a:spcPts val="0"/>
                        </a:spcBef>
                        <a:spcAft>
                          <a:spcPts val="0"/>
                        </a:spcAft>
                        <a:buClr>
                          <a:schemeClr val="dk1"/>
                        </a:buClr>
                        <a:buSzPts val="1600"/>
                        <a:buFont typeface="Calibri"/>
                        <a:buNone/>
                      </a:pPr>
                      <a:r>
                        <a:rPr lang="es-PE" sz="1600" u="none">
                          <a:solidFill>
                            <a:srgbClr val="595959"/>
                          </a:solidFill>
                        </a:rPr>
                        <a:t>URL de acceso</a:t>
                      </a:r>
                      <a:endParaRPr>
                        <a:solidFill>
                          <a:srgbClr val="595959"/>
                        </a:solidFill>
                      </a:endParaRPr>
                    </a:p>
                  </a:txBody>
                  <a:tcPr marT="45725" marB="45725" marR="91450" marL="91450"/>
                </a:tc>
                <a:tc>
                  <a:txBody>
                    <a:bodyPr/>
                    <a:lstStyle/>
                    <a:p>
                      <a:pPr indent="0" lvl="0" marL="0" marR="0" rtl="0" algn="r">
                        <a:spcBef>
                          <a:spcPts val="0"/>
                        </a:spcBef>
                        <a:spcAft>
                          <a:spcPts val="0"/>
                        </a:spcAft>
                        <a:buNone/>
                      </a:pPr>
                      <a:r>
                        <a:rPr lang="es-PE" sz="1600" u="none">
                          <a:solidFill>
                            <a:srgbClr val="595959"/>
                          </a:solidFill>
                        </a:rPr>
                        <a:t>5</a:t>
                      </a:r>
                      <a:endParaRPr sz="1600" u="none">
                        <a:solidFill>
                          <a:srgbClr val="595959"/>
                        </a:solidFill>
                      </a:endParaRPr>
                    </a:p>
                  </a:txBody>
                  <a:tcPr marT="45725" marB="45725" marR="91450" marL="91450"/>
                </a:tc>
              </a:tr>
              <a:tr h="370850">
                <a:tc>
                  <a:txBody>
                    <a:bodyPr/>
                    <a:lstStyle/>
                    <a:p>
                      <a:pPr indent="0" lvl="0" marL="180000" marR="0" rtl="0" algn="l">
                        <a:spcBef>
                          <a:spcPts val="0"/>
                        </a:spcBef>
                        <a:spcAft>
                          <a:spcPts val="0"/>
                        </a:spcAft>
                        <a:buNone/>
                      </a:pPr>
                      <a:r>
                        <a:rPr lang="es-PE" sz="1600" u="none">
                          <a:solidFill>
                            <a:srgbClr val="595959"/>
                          </a:solidFill>
                        </a:rPr>
                        <a:t>Credenciales de Administrador</a:t>
                      </a:r>
                      <a:endParaRPr sz="1600" u="none">
                        <a:solidFill>
                          <a:srgbClr val="595959"/>
                        </a:solidFill>
                      </a:endParaRPr>
                    </a:p>
                  </a:txBody>
                  <a:tcPr marT="45725" marB="45725" marR="91450" marL="91450"/>
                </a:tc>
                <a:tc>
                  <a:txBody>
                    <a:bodyPr/>
                    <a:lstStyle/>
                    <a:p>
                      <a:pPr indent="0" lvl="0" marL="0" marR="0" rtl="0" algn="r">
                        <a:spcBef>
                          <a:spcPts val="0"/>
                        </a:spcBef>
                        <a:spcAft>
                          <a:spcPts val="0"/>
                        </a:spcAft>
                        <a:buNone/>
                      </a:pPr>
                      <a:r>
                        <a:rPr lang="es-PE" sz="1600" u="none">
                          <a:solidFill>
                            <a:srgbClr val="595959"/>
                          </a:solidFill>
                        </a:rPr>
                        <a:t>6</a:t>
                      </a:r>
                      <a:endParaRPr sz="1600" u="none">
                        <a:solidFill>
                          <a:srgbClr val="595959"/>
                        </a:solidFill>
                      </a:endParaRPr>
                    </a:p>
                  </a:txBody>
                  <a:tcPr marT="45725" marB="45725" marR="91450" marL="91450"/>
                </a:tc>
              </a:tr>
              <a:tr h="370850">
                <a:tc>
                  <a:txBody>
                    <a:bodyPr/>
                    <a:lstStyle/>
                    <a:p>
                      <a:pPr indent="0" lvl="0" marL="0" marR="0" rtl="0" algn="l">
                        <a:lnSpc>
                          <a:spcPct val="100000"/>
                        </a:lnSpc>
                        <a:spcBef>
                          <a:spcPts val="0"/>
                        </a:spcBef>
                        <a:spcAft>
                          <a:spcPts val="0"/>
                        </a:spcAft>
                        <a:buClr>
                          <a:schemeClr val="dk1"/>
                        </a:buClr>
                        <a:buSzPts val="1600"/>
                        <a:buFont typeface="Arial"/>
                        <a:buNone/>
                      </a:pPr>
                      <a:r>
                        <a:rPr lang="es-PE" sz="1600" u="none">
                          <a:solidFill>
                            <a:srgbClr val="595959"/>
                          </a:solidFill>
                          <a:latin typeface="Arial"/>
                          <a:ea typeface="Arial"/>
                          <a:cs typeface="Arial"/>
                          <a:sym typeface="Arial"/>
                        </a:rPr>
                        <a:t>2. USUARIOS</a:t>
                      </a:r>
                      <a:endParaRPr>
                        <a:solidFill>
                          <a:srgbClr val="595959"/>
                        </a:solidFill>
                      </a:endParaRPr>
                    </a:p>
                  </a:txBody>
                  <a:tcPr marT="45725" marB="45725" marR="91450" marL="91450"/>
                </a:tc>
                <a:tc>
                  <a:txBody>
                    <a:bodyPr/>
                    <a:lstStyle/>
                    <a:p>
                      <a:pPr indent="0" lvl="0" marL="0" marR="0" rtl="0" algn="r">
                        <a:spcBef>
                          <a:spcPts val="0"/>
                        </a:spcBef>
                        <a:spcAft>
                          <a:spcPts val="0"/>
                        </a:spcAft>
                        <a:buNone/>
                      </a:pPr>
                      <a:r>
                        <a:rPr lang="es-PE" sz="1600" u="none">
                          <a:solidFill>
                            <a:srgbClr val="595959"/>
                          </a:solidFill>
                          <a:latin typeface="Arial"/>
                          <a:ea typeface="Arial"/>
                          <a:cs typeface="Arial"/>
                          <a:sym typeface="Arial"/>
                        </a:rPr>
                        <a:t>8</a:t>
                      </a:r>
                      <a:endParaRPr sz="1600" u="none">
                        <a:solidFill>
                          <a:srgbClr val="595959"/>
                        </a:solidFill>
                        <a:latin typeface="Arial"/>
                        <a:ea typeface="Arial"/>
                        <a:cs typeface="Arial"/>
                        <a:sym typeface="Arial"/>
                      </a:endParaRPr>
                    </a:p>
                  </a:txBody>
                  <a:tcPr marT="45725" marB="45725" marR="91450" marL="91450"/>
                </a:tc>
              </a:tr>
              <a:tr h="370850">
                <a:tc>
                  <a:txBody>
                    <a:bodyPr/>
                    <a:lstStyle/>
                    <a:p>
                      <a:pPr indent="0" lvl="0" marL="180000" marR="0" rtl="0" algn="l">
                        <a:lnSpc>
                          <a:spcPct val="100000"/>
                        </a:lnSpc>
                        <a:spcBef>
                          <a:spcPts val="0"/>
                        </a:spcBef>
                        <a:spcAft>
                          <a:spcPts val="0"/>
                        </a:spcAft>
                        <a:buClr>
                          <a:schemeClr val="dk1"/>
                        </a:buClr>
                        <a:buSzPts val="1600"/>
                        <a:buFont typeface="Calibri"/>
                        <a:buNone/>
                      </a:pPr>
                      <a:r>
                        <a:rPr lang="es-PE" sz="1600" u="none">
                          <a:solidFill>
                            <a:srgbClr val="595959"/>
                          </a:solidFill>
                        </a:rPr>
                        <a:t>Listado</a:t>
                      </a:r>
                      <a:endParaRPr>
                        <a:solidFill>
                          <a:srgbClr val="595959"/>
                        </a:solidFill>
                      </a:endParaRPr>
                    </a:p>
                  </a:txBody>
                  <a:tcPr marT="45725" marB="45725" marR="91450" marL="91450"/>
                </a:tc>
                <a:tc>
                  <a:txBody>
                    <a:bodyPr/>
                    <a:lstStyle/>
                    <a:p>
                      <a:pPr indent="0" lvl="0" marL="0" marR="0" rtl="0" algn="r">
                        <a:spcBef>
                          <a:spcPts val="0"/>
                        </a:spcBef>
                        <a:spcAft>
                          <a:spcPts val="0"/>
                        </a:spcAft>
                        <a:buNone/>
                      </a:pPr>
                      <a:r>
                        <a:rPr lang="es-PE" sz="1600" u="none">
                          <a:solidFill>
                            <a:srgbClr val="595959"/>
                          </a:solidFill>
                        </a:rPr>
                        <a:t>8</a:t>
                      </a:r>
                      <a:endParaRPr sz="1600" u="none">
                        <a:solidFill>
                          <a:srgbClr val="595959"/>
                        </a:solidFill>
                      </a:endParaRPr>
                    </a:p>
                  </a:txBody>
                  <a:tcPr marT="45725" marB="45725" marR="91450" marL="91450"/>
                </a:tc>
              </a:tr>
              <a:tr h="370850">
                <a:tc>
                  <a:txBody>
                    <a:bodyPr/>
                    <a:lstStyle/>
                    <a:p>
                      <a:pPr indent="0" lvl="0" marL="180000" marR="0" rtl="0" algn="l">
                        <a:lnSpc>
                          <a:spcPct val="100000"/>
                        </a:lnSpc>
                        <a:spcBef>
                          <a:spcPts val="0"/>
                        </a:spcBef>
                        <a:spcAft>
                          <a:spcPts val="0"/>
                        </a:spcAft>
                        <a:buClr>
                          <a:schemeClr val="dk1"/>
                        </a:buClr>
                        <a:buSzPts val="1600"/>
                        <a:buFont typeface="Calibri"/>
                        <a:buNone/>
                      </a:pPr>
                      <a:r>
                        <a:rPr lang="es-PE" sz="1600" u="none">
                          <a:solidFill>
                            <a:srgbClr val="595959"/>
                          </a:solidFill>
                        </a:rPr>
                        <a:t>Ver </a:t>
                      </a:r>
                      <a:endParaRPr>
                        <a:solidFill>
                          <a:srgbClr val="595959"/>
                        </a:solidFill>
                      </a:endParaRPr>
                    </a:p>
                  </a:txBody>
                  <a:tcPr marT="45725" marB="45725" marR="91450" marL="91450"/>
                </a:tc>
                <a:tc>
                  <a:txBody>
                    <a:bodyPr/>
                    <a:lstStyle/>
                    <a:p>
                      <a:pPr indent="0" lvl="0" marL="0" marR="0" rtl="0" algn="r">
                        <a:spcBef>
                          <a:spcPts val="0"/>
                        </a:spcBef>
                        <a:spcAft>
                          <a:spcPts val="0"/>
                        </a:spcAft>
                        <a:buNone/>
                      </a:pPr>
                      <a:r>
                        <a:rPr lang="es-PE" sz="1600" u="none">
                          <a:solidFill>
                            <a:srgbClr val="595959"/>
                          </a:solidFill>
                        </a:rPr>
                        <a:t>9</a:t>
                      </a:r>
                      <a:endParaRPr sz="1600" u="none">
                        <a:solidFill>
                          <a:srgbClr val="595959"/>
                        </a:solidFill>
                      </a:endParaRPr>
                    </a:p>
                  </a:txBody>
                  <a:tcPr marT="45725" marB="45725" marR="91450" marL="91450"/>
                </a:tc>
              </a:tr>
              <a:tr h="370850">
                <a:tc>
                  <a:txBody>
                    <a:bodyPr/>
                    <a:lstStyle/>
                    <a:p>
                      <a:pPr indent="0" lvl="0" marL="180000" marR="0" rtl="0" algn="l">
                        <a:lnSpc>
                          <a:spcPct val="100000"/>
                        </a:lnSpc>
                        <a:spcBef>
                          <a:spcPts val="0"/>
                        </a:spcBef>
                        <a:spcAft>
                          <a:spcPts val="0"/>
                        </a:spcAft>
                        <a:buClr>
                          <a:schemeClr val="dk1"/>
                        </a:buClr>
                        <a:buSzPts val="1600"/>
                        <a:buFont typeface="Calibri"/>
                        <a:buNone/>
                      </a:pPr>
                      <a:r>
                        <a:rPr lang="es-PE" sz="1600" u="none">
                          <a:solidFill>
                            <a:srgbClr val="595959"/>
                          </a:solidFill>
                        </a:rPr>
                        <a:t>Editar</a:t>
                      </a:r>
                      <a:endParaRPr>
                        <a:solidFill>
                          <a:srgbClr val="595959"/>
                        </a:solidFill>
                      </a:endParaRPr>
                    </a:p>
                  </a:txBody>
                  <a:tcPr marT="45725" marB="45725" marR="91450" marL="91450"/>
                </a:tc>
                <a:tc>
                  <a:txBody>
                    <a:bodyPr/>
                    <a:lstStyle/>
                    <a:p>
                      <a:pPr indent="0" lvl="0" marL="0" marR="0" rtl="0" algn="r">
                        <a:spcBef>
                          <a:spcPts val="0"/>
                        </a:spcBef>
                        <a:spcAft>
                          <a:spcPts val="0"/>
                        </a:spcAft>
                        <a:buNone/>
                      </a:pPr>
                      <a:r>
                        <a:rPr lang="es-PE" sz="1600" u="none">
                          <a:solidFill>
                            <a:srgbClr val="595959"/>
                          </a:solidFill>
                        </a:rPr>
                        <a:t>10</a:t>
                      </a:r>
                      <a:endParaRPr sz="1600" u="none">
                        <a:solidFill>
                          <a:srgbClr val="595959"/>
                        </a:solidFill>
                      </a:endParaRPr>
                    </a:p>
                  </a:txBody>
                  <a:tcPr marT="45725" marB="45725" marR="91450" marL="91450"/>
                </a:tc>
              </a:tr>
              <a:tr h="370850">
                <a:tc>
                  <a:txBody>
                    <a:bodyPr/>
                    <a:lstStyle/>
                    <a:p>
                      <a:pPr indent="0" lvl="0" marL="0" marR="0" rtl="0" algn="l">
                        <a:lnSpc>
                          <a:spcPct val="100000"/>
                        </a:lnSpc>
                        <a:spcBef>
                          <a:spcPts val="0"/>
                        </a:spcBef>
                        <a:spcAft>
                          <a:spcPts val="0"/>
                        </a:spcAft>
                        <a:buClr>
                          <a:schemeClr val="dk1"/>
                        </a:buClr>
                        <a:buSzPts val="1600"/>
                        <a:buFont typeface="Arial"/>
                        <a:buNone/>
                      </a:pPr>
                      <a:r>
                        <a:rPr lang="es-PE" sz="1600" u="none">
                          <a:solidFill>
                            <a:srgbClr val="595959"/>
                          </a:solidFill>
                          <a:latin typeface="Arial"/>
                          <a:ea typeface="Arial"/>
                          <a:cs typeface="Arial"/>
                          <a:sym typeface="Arial"/>
                        </a:rPr>
                        <a:t>3. EMPLEADOS</a:t>
                      </a:r>
                      <a:endParaRPr>
                        <a:solidFill>
                          <a:srgbClr val="595959"/>
                        </a:solidFill>
                      </a:endParaRPr>
                    </a:p>
                  </a:txBody>
                  <a:tcPr marT="45725" marB="45725" marR="91450" marL="91450"/>
                </a:tc>
                <a:tc>
                  <a:txBody>
                    <a:bodyPr/>
                    <a:lstStyle/>
                    <a:p>
                      <a:pPr indent="0" lvl="0" marL="0" marR="0" rtl="0" algn="r">
                        <a:spcBef>
                          <a:spcPts val="0"/>
                        </a:spcBef>
                        <a:spcAft>
                          <a:spcPts val="0"/>
                        </a:spcAft>
                        <a:buNone/>
                      </a:pPr>
                      <a:r>
                        <a:rPr lang="es-PE" sz="1600" u="none">
                          <a:solidFill>
                            <a:srgbClr val="595959"/>
                          </a:solidFill>
                          <a:latin typeface="Arial"/>
                          <a:ea typeface="Arial"/>
                          <a:cs typeface="Arial"/>
                          <a:sym typeface="Arial"/>
                        </a:rPr>
                        <a:t>11</a:t>
                      </a:r>
                      <a:endParaRPr sz="1600" u="none">
                        <a:solidFill>
                          <a:srgbClr val="595959"/>
                        </a:solidFill>
                        <a:latin typeface="Arial"/>
                        <a:ea typeface="Arial"/>
                        <a:cs typeface="Arial"/>
                        <a:sym typeface="Arial"/>
                      </a:endParaRPr>
                    </a:p>
                  </a:txBody>
                  <a:tcPr marT="45725" marB="45725" marR="91450" marL="91450"/>
                </a:tc>
              </a:tr>
              <a:tr h="370850">
                <a:tc>
                  <a:txBody>
                    <a:bodyPr/>
                    <a:lstStyle/>
                    <a:p>
                      <a:pPr indent="0" lvl="0" marL="180000" marR="0" rtl="0" algn="l">
                        <a:lnSpc>
                          <a:spcPct val="100000"/>
                        </a:lnSpc>
                        <a:spcBef>
                          <a:spcPts val="0"/>
                        </a:spcBef>
                        <a:spcAft>
                          <a:spcPts val="0"/>
                        </a:spcAft>
                        <a:buClr>
                          <a:schemeClr val="dk1"/>
                        </a:buClr>
                        <a:buSzPts val="1600"/>
                        <a:buFont typeface="Calibri"/>
                        <a:buNone/>
                      </a:pPr>
                      <a:r>
                        <a:rPr lang="es-PE" sz="1600" u="none">
                          <a:solidFill>
                            <a:srgbClr val="595959"/>
                          </a:solidFill>
                        </a:rPr>
                        <a:t>Listado</a:t>
                      </a:r>
                      <a:endParaRPr>
                        <a:solidFill>
                          <a:srgbClr val="595959"/>
                        </a:solidFill>
                      </a:endParaRPr>
                    </a:p>
                  </a:txBody>
                  <a:tcPr marT="45725" marB="45725" marR="91450" marL="91450"/>
                </a:tc>
                <a:tc>
                  <a:txBody>
                    <a:bodyPr/>
                    <a:lstStyle/>
                    <a:p>
                      <a:pPr indent="0" lvl="0" marL="0" marR="0" rtl="0" algn="r">
                        <a:spcBef>
                          <a:spcPts val="0"/>
                        </a:spcBef>
                        <a:spcAft>
                          <a:spcPts val="0"/>
                        </a:spcAft>
                        <a:buNone/>
                      </a:pPr>
                      <a:r>
                        <a:rPr lang="es-PE" sz="1600" u="none">
                          <a:solidFill>
                            <a:srgbClr val="595959"/>
                          </a:solidFill>
                        </a:rPr>
                        <a:t>11</a:t>
                      </a:r>
                      <a:endParaRPr sz="1600" u="none">
                        <a:solidFill>
                          <a:srgbClr val="595959"/>
                        </a:solidFill>
                      </a:endParaRPr>
                    </a:p>
                  </a:txBody>
                  <a:tcPr marT="45725" marB="45725" marR="91450" marL="91450"/>
                </a:tc>
              </a:tr>
              <a:tr h="370850">
                <a:tc>
                  <a:txBody>
                    <a:bodyPr/>
                    <a:lstStyle/>
                    <a:p>
                      <a:pPr indent="0" lvl="0" marL="180000" marR="0" rtl="0" algn="l">
                        <a:lnSpc>
                          <a:spcPct val="100000"/>
                        </a:lnSpc>
                        <a:spcBef>
                          <a:spcPts val="0"/>
                        </a:spcBef>
                        <a:spcAft>
                          <a:spcPts val="0"/>
                        </a:spcAft>
                        <a:buClr>
                          <a:schemeClr val="dk1"/>
                        </a:buClr>
                        <a:buSzPts val="1600"/>
                        <a:buFont typeface="Calibri"/>
                        <a:buNone/>
                      </a:pPr>
                      <a:r>
                        <a:rPr lang="es-PE" sz="1600" u="none">
                          <a:solidFill>
                            <a:srgbClr val="595959"/>
                          </a:solidFill>
                        </a:rPr>
                        <a:t>Ver</a:t>
                      </a:r>
                      <a:endParaRPr>
                        <a:solidFill>
                          <a:srgbClr val="595959"/>
                        </a:solidFill>
                      </a:endParaRPr>
                    </a:p>
                  </a:txBody>
                  <a:tcPr marT="45725" marB="45725" marR="91450" marL="91450"/>
                </a:tc>
                <a:tc>
                  <a:txBody>
                    <a:bodyPr/>
                    <a:lstStyle/>
                    <a:p>
                      <a:pPr indent="0" lvl="0" marL="0" marR="0" rtl="0" algn="r">
                        <a:spcBef>
                          <a:spcPts val="0"/>
                        </a:spcBef>
                        <a:spcAft>
                          <a:spcPts val="0"/>
                        </a:spcAft>
                        <a:buNone/>
                      </a:pPr>
                      <a:r>
                        <a:rPr lang="es-PE" sz="1600" u="none">
                          <a:solidFill>
                            <a:srgbClr val="595959"/>
                          </a:solidFill>
                        </a:rPr>
                        <a:t>12</a:t>
                      </a:r>
                      <a:endParaRPr sz="1600" u="none">
                        <a:solidFill>
                          <a:srgbClr val="595959"/>
                        </a:solidFill>
                      </a:endParaRPr>
                    </a:p>
                  </a:txBody>
                  <a:tcPr marT="45725" marB="45725" marR="91450" marL="91450"/>
                </a:tc>
              </a:tr>
              <a:tr h="370850">
                <a:tc>
                  <a:txBody>
                    <a:bodyPr/>
                    <a:lstStyle/>
                    <a:p>
                      <a:pPr indent="0" lvl="0" marL="180000" marR="0" rtl="0" algn="l">
                        <a:lnSpc>
                          <a:spcPct val="100000"/>
                        </a:lnSpc>
                        <a:spcBef>
                          <a:spcPts val="0"/>
                        </a:spcBef>
                        <a:spcAft>
                          <a:spcPts val="0"/>
                        </a:spcAft>
                        <a:buClr>
                          <a:schemeClr val="dk1"/>
                        </a:buClr>
                        <a:buSzPts val="1600"/>
                        <a:buFont typeface="Calibri"/>
                        <a:buNone/>
                      </a:pPr>
                      <a:r>
                        <a:rPr lang="es-PE" sz="1600" u="none">
                          <a:solidFill>
                            <a:srgbClr val="595959"/>
                          </a:solidFill>
                        </a:rPr>
                        <a:t>Editar</a:t>
                      </a:r>
                      <a:endParaRPr>
                        <a:solidFill>
                          <a:srgbClr val="595959"/>
                        </a:solidFill>
                      </a:endParaRPr>
                    </a:p>
                  </a:txBody>
                  <a:tcPr marT="45725" marB="45725" marR="91450" marL="91450"/>
                </a:tc>
                <a:tc>
                  <a:txBody>
                    <a:bodyPr/>
                    <a:lstStyle/>
                    <a:p>
                      <a:pPr indent="0" lvl="0" marL="0" marR="0" rtl="0" algn="r">
                        <a:spcBef>
                          <a:spcPts val="0"/>
                        </a:spcBef>
                        <a:spcAft>
                          <a:spcPts val="0"/>
                        </a:spcAft>
                        <a:buNone/>
                      </a:pPr>
                      <a:r>
                        <a:rPr lang="es-PE" sz="1600" u="none">
                          <a:solidFill>
                            <a:srgbClr val="595959"/>
                          </a:solidFill>
                        </a:rPr>
                        <a:t>13</a:t>
                      </a:r>
                      <a:endParaRPr sz="1600" u="none">
                        <a:solidFill>
                          <a:srgbClr val="595959"/>
                        </a:solidFill>
                      </a:endParaRPr>
                    </a:p>
                  </a:txBody>
                  <a:tcPr marT="45725" marB="45725" marR="91450" marL="91450"/>
                </a:tc>
              </a:tr>
            </a:tbl>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9" name="Shape 109"/>
        <p:cNvGrpSpPr/>
        <p:nvPr/>
      </p:nvGrpSpPr>
      <p:grpSpPr>
        <a:xfrm>
          <a:off x="0" y="0"/>
          <a:ext cx="0" cy="0"/>
          <a:chOff x="0" y="0"/>
          <a:chExt cx="0" cy="0"/>
        </a:xfrm>
      </p:grpSpPr>
      <p:sp>
        <p:nvSpPr>
          <p:cNvPr id="110" name="Google Shape;110;p4"/>
          <p:cNvSpPr txBox="1"/>
          <p:nvPr/>
        </p:nvSpPr>
        <p:spPr>
          <a:xfrm>
            <a:off x="374650" y="8682335"/>
            <a:ext cx="511175"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s-PE" sz="2400">
                <a:solidFill>
                  <a:schemeClr val="lt1"/>
                </a:solidFill>
                <a:latin typeface="Century Gothic"/>
                <a:ea typeface="Century Gothic"/>
                <a:cs typeface="Century Gothic"/>
                <a:sym typeface="Century Gothic"/>
              </a:rPr>
              <a:t>4</a:t>
            </a:r>
            <a:endParaRPr b="1" sz="2400">
              <a:solidFill>
                <a:schemeClr val="lt1"/>
              </a:solidFill>
              <a:latin typeface="Century Gothic"/>
              <a:ea typeface="Century Gothic"/>
              <a:cs typeface="Century Gothic"/>
              <a:sym typeface="Century Gothic"/>
            </a:endParaRPr>
          </a:p>
        </p:txBody>
      </p:sp>
      <p:sp>
        <p:nvSpPr>
          <p:cNvPr id="111" name="Google Shape;111;p4"/>
          <p:cNvSpPr/>
          <p:nvPr/>
        </p:nvSpPr>
        <p:spPr>
          <a:xfrm>
            <a:off x="0" y="1540727"/>
            <a:ext cx="6587067" cy="2862322"/>
          </a:xfrm>
          <a:prstGeom prst="rect">
            <a:avLst/>
          </a:prstGeom>
          <a:noFill/>
          <a:ln>
            <a:noFill/>
          </a:ln>
        </p:spPr>
        <p:txBody>
          <a:bodyPr anchorCtr="0" anchor="t" bIns="45700" lIns="91425" spcFirstLastPara="1" rIns="91425" wrap="square" tIns="45700">
            <a:spAutoFit/>
          </a:bodyPr>
          <a:lstStyle/>
          <a:p>
            <a:pPr indent="0" lvl="0" marL="432000" marR="0" rtl="0" algn="just">
              <a:spcBef>
                <a:spcPts val="0"/>
              </a:spcBef>
              <a:spcAft>
                <a:spcPts val="0"/>
              </a:spcAft>
              <a:buNone/>
            </a:pPr>
            <a:r>
              <a:rPr lang="es-PE" sz="2000">
                <a:solidFill>
                  <a:srgbClr val="595959"/>
                </a:solidFill>
                <a:latin typeface="Calibri"/>
                <a:ea typeface="Calibri"/>
                <a:cs typeface="Calibri"/>
                <a:sym typeface="Calibri"/>
              </a:rPr>
              <a:t>El Sistema de Automatización del Proceso de Saludos de Cumpleaños para el Personal de APM TERMINALS, es una solución web que facilita el registro, actualización y administración de la base de datos de los cumpleaños de todos sus colaboradores, y permitirá de forma automática generar un saludo personalizado el mismo día que se celebra el cumpleaños del empleado, </a:t>
            </a:r>
            <a:r>
              <a:rPr lang="es-PE" sz="2000">
                <a:solidFill>
                  <a:srgbClr val="595959"/>
                </a:solidFill>
                <a:latin typeface="Calibri"/>
                <a:ea typeface="Calibri"/>
                <a:cs typeface="Calibri"/>
                <a:sym typeface="Calibri"/>
              </a:rPr>
              <a:t>enviándole</a:t>
            </a:r>
            <a:r>
              <a:rPr lang="es-PE" sz="2000">
                <a:solidFill>
                  <a:srgbClr val="595959"/>
                </a:solidFill>
                <a:latin typeface="Calibri"/>
                <a:ea typeface="Calibri"/>
                <a:cs typeface="Calibri"/>
                <a:sym typeface="Calibri"/>
              </a:rPr>
              <a:t> una nota personalizada directamente a su correo. </a:t>
            </a:r>
            <a:endParaRPr/>
          </a:p>
          <a:p>
            <a:pPr indent="0" lvl="0" marL="432000" marR="0" rtl="0" algn="just">
              <a:spcBef>
                <a:spcPts val="0"/>
              </a:spcBef>
              <a:spcAft>
                <a:spcPts val="0"/>
              </a:spcAft>
              <a:buNone/>
            </a:pPr>
            <a:r>
              <a:rPr lang="es-PE" sz="2000">
                <a:solidFill>
                  <a:srgbClr val="595959"/>
                </a:solidFill>
                <a:latin typeface="Calibri"/>
                <a:ea typeface="Calibri"/>
                <a:cs typeface="Calibri"/>
                <a:sym typeface="Calibri"/>
              </a:rPr>
              <a:t> </a:t>
            </a:r>
            <a:endParaRPr b="1" sz="2000">
              <a:solidFill>
                <a:srgbClr val="0070C0"/>
              </a:solidFill>
              <a:latin typeface="Calibri"/>
              <a:ea typeface="Calibri"/>
              <a:cs typeface="Calibri"/>
              <a:sym typeface="Calibri"/>
            </a:endParaRPr>
          </a:p>
        </p:txBody>
      </p:sp>
      <p:sp>
        <p:nvSpPr>
          <p:cNvPr id="112" name="Google Shape;112;p4"/>
          <p:cNvSpPr/>
          <p:nvPr/>
        </p:nvSpPr>
        <p:spPr>
          <a:xfrm>
            <a:off x="0" y="939043"/>
            <a:ext cx="6858000" cy="400110"/>
          </a:xfrm>
          <a:prstGeom prst="rect">
            <a:avLst/>
          </a:prstGeom>
          <a:noFill/>
          <a:ln>
            <a:noFill/>
          </a:ln>
        </p:spPr>
        <p:txBody>
          <a:bodyPr anchorCtr="0" anchor="t" bIns="45700" lIns="91425" spcFirstLastPara="1" rIns="91425" wrap="square" tIns="45700">
            <a:spAutoFit/>
          </a:bodyPr>
          <a:lstStyle/>
          <a:p>
            <a:pPr indent="0" lvl="0" marL="432000" marR="0" rtl="0" algn="l">
              <a:spcBef>
                <a:spcPts val="0"/>
              </a:spcBef>
              <a:spcAft>
                <a:spcPts val="0"/>
              </a:spcAft>
              <a:buNone/>
            </a:pPr>
            <a:r>
              <a:rPr b="1" lang="es-PE" sz="2000">
                <a:solidFill>
                  <a:srgbClr val="595959"/>
                </a:solidFill>
                <a:latin typeface="Calibri"/>
                <a:ea typeface="Calibri"/>
                <a:cs typeface="Calibri"/>
                <a:sym typeface="Calibri"/>
              </a:rPr>
              <a:t>DEFINICIÓN DEL SISTEMA:</a:t>
            </a:r>
            <a:endParaRPr b="1" sz="2000">
              <a:solidFill>
                <a:srgbClr val="595959"/>
              </a:solidFill>
              <a:latin typeface="Calibri"/>
              <a:ea typeface="Calibri"/>
              <a:cs typeface="Calibri"/>
              <a:sym typeface="Calibri"/>
            </a:endParaRPr>
          </a:p>
        </p:txBody>
      </p:sp>
      <p:sp>
        <p:nvSpPr>
          <p:cNvPr id="113" name="Google Shape;113;p4"/>
          <p:cNvSpPr/>
          <p:nvPr/>
        </p:nvSpPr>
        <p:spPr>
          <a:xfrm>
            <a:off x="-1" y="4571131"/>
            <a:ext cx="6858000" cy="400110"/>
          </a:xfrm>
          <a:prstGeom prst="rect">
            <a:avLst/>
          </a:prstGeom>
          <a:noFill/>
          <a:ln>
            <a:noFill/>
          </a:ln>
        </p:spPr>
        <p:txBody>
          <a:bodyPr anchorCtr="0" anchor="t" bIns="45700" lIns="91425" spcFirstLastPara="1" rIns="91425" wrap="square" tIns="45700">
            <a:spAutoFit/>
          </a:bodyPr>
          <a:lstStyle/>
          <a:p>
            <a:pPr indent="0" lvl="0" marL="432000" marR="0" rtl="0" algn="l">
              <a:spcBef>
                <a:spcPts val="0"/>
              </a:spcBef>
              <a:spcAft>
                <a:spcPts val="0"/>
              </a:spcAft>
              <a:buNone/>
            </a:pPr>
            <a:r>
              <a:rPr b="1" lang="es-PE" sz="2000">
                <a:solidFill>
                  <a:srgbClr val="595959"/>
                </a:solidFill>
                <a:latin typeface="Calibri"/>
                <a:ea typeface="Calibri"/>
                <a:cs typeface="Calibri"/>
                <a:sym typeface="Calibri"/>
              </a:rPr>
              <a:t>OBJETIVO DEL MANUAL:</a:t>
            </a:r>
            <a:endParaRPr b="1" sz="2000">
              <a:solidFill>
                <a:srgbClr val="595959"/>
              </a:solidFill>
              <a:latin typeface="Calibri"/>
              <a:ea typeface="Calibri"/>
              <a:cs typeface="Calibri"/>
              <a:sym typeface="Calibri"/>
            </a:endParaRPr>
          </a:p>
        </p:txBody>
      </p:sp>
      <p:sp>
        <p:nvSpPr>
          <p:cNvPr id="114" name="Google Shape;114;p4"/>
          <p:cNvSpPr/>
          <p:nvPr/>
        </p:nvSpPr>
        <p:spPr>
          <a:xfrm>
            <a:off x="-1" y="5050247"/>
            <a:ext cx="6587067" cy="2554545"/>
          </a:xfrm>
          <a:prstGeom prst="rect">
            <a:avLst/>
          </a:prstGeom>
          <a:noFill/>
          <a:ln>
            <a:noFill/>
          </a:ln>
        </p:spPr>
        <p:txBody>
          <a:bodyPr anchorCtr="0" anchor="t" bIns="45700" lIns="91425" spcFirstLastPara="1" rIns="91425" wrap="square" tIns="45700">
            <a:spAutoFit/>
          </a:bodyPr>
          <a:lstStyle/>
          <a:p>
            <a:pPr indent="0" lvl="0" marL="432000" marR="0" rtl="0" algn="just">
              <a:spcBef>
                <a:spcPts val="0"/>
              </a:spcBef>
              <a:spcAft>
                <a:spcPts val="0"/>
              </a:spcAft>
              <a:buNone/>
            </a:pPr>
            <a:r>
              <a:rPr lang="es-PE" sz="2000">
                <a:solidFill>
                  <a:srgbClr val="595959"/>
                </a:solidFill>
                <a:latin typeface="Calibri"/>
                <a:ea typeface="Calibri"/>
                <a:cs typeface="Calibri"/>
                <a:sym typeface="Calibri"/>
              </a:rPr>
              <a:t>Establecer los pasos necesarios para el registro de los cumpleaños del personal de APM TERMINALS, a través del sistema web de automatización de cumpleaños, con el fin de aumentar la motivación de los miembros del equipo, impactando directamente en sus niveles de satisfacción laboral, así como su compromiso y productividad.</a:t>
            </a:r>
            <a:endParaRPr/>
          </a:p>
          <a:p>
            <a:pPr indent="0" lvl="0" marL="432000" marR="0" rtl="0" algn="just">
              <a:spcBef>
                <a:spcPts val="0"/>
              </a:spcBef>
              <a:spcAft>
                <a:spcPts val="0"/>
              </a:spcAft>
              <a:buNone/>
            </a:pPr>
            <a:r>
              <a:rPr lang="es-PE" sz="2000">
                <a:solidFill>
                  <a:srgbClr val="595959"/>
                </a:solidFill>
                <a:latin typeface="Calibri"/>
                <a:ea typeface="Calibri"/>
                <a:cs typeface="Calibri"/>
                <a:sym typeface="Calibri"/>
              </a:rPr>
              <a:t> </a:t>
            </a:r>
            <a:endParaRPr b="1" sz="2000">
              <a:solidFill>
                <a:srgbClr val="0070C0"/>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8" name="Shape 118"/>
        <p:cNvGrpSpPr/>
        <p:nvPr/>
      </p:nvGrpSpPr>
      <p:grpSpPr>
        <a:xfrm>
          <a:off x="0" y="0"/>
          <a:ext cx="0" cy="0"/>
          <a:chOff x="0" y="0"/>
          <a:chExt cx="0" cy="0"/>
        </a:xfrm>
      </p:grpSpPr>
      <p:sp>
        <p:nvSpPr>
          <p:cNvPr id="119" name="Google Shape;119;p5"/>
          <p:cNvSpPr txBox="1"/>
          <p:nvPr/>
        </p:nvSpPr>
        <p:spPr>
          <a:xfrm>
            <a:off x="374650" y="8682335"/>
            <a:ext cx="511175"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s-PE" sz="2400">
                <a:solidFill>
                  <a:schemeClr val="lt1"/>
                </a:solidFill>
                <a:latin typeface="Century Gothic"/>
                <a:ea typeface="Century Gothic"/>
                <a:cs typeface="Century Gothic"/>
                <a:sym typeface="Century Gothic"/>
              </a:rPr>
              <a:t>5</a:t>
            </a:r>
            <a:endParaRPr b="1" sz="2400">
              <a:solidFill>
                <a:schemeClr val="lt1"/>
              </a:solidFill>
              <a:latin typeface="Century Gothic"/>
              <a:ea typeface="Century Gothic"/>
              <a:cs typeface="Century Gothic"/>
              <a:sym typeface="Century Gothic"/>
            </a:endParaRPr>
          </a:p>
        </p:txBody>
      </p:sp>
      <p:sp>
        <p:nvSpPr>
          <p:cNvPr id="120" name="Google Shape;120;p5"/>
          <p:cNvSpPr/>
          <p:nvPr/>
        </p:nvSpPr>
        <p:spPr>
          <a:xfrm>
            <a:off x="561975" y="441675"/>
            <a:ext cx="6296100" cy="400200"/>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Clr>
                <a:srgbClr val="595959"/>
              </a:buClr>
              <a:buSzPts val="2000"/>
              <a:buFont typeface="Calibri"/>
              <a:buChar char="①"/>
            </a:pPr>
            <a:r>
              <a:rPr b="1" lang="es-PE" sz="2000">
                <a:solidFill>
                  <a:srgbClr val="595959"/>
                </a:solidFill>
                <a:latin typeface="Calibri"/>
                <a:ea typeface="Calibri"/>
                <a:cs typeface="Calibri"/>
                <a:sym typeface="Calibri"/>
              </a:rPr>
              <a:t> INGRESO</a:t>
            </a:r>
            <a:endParaRPr b="1" sz="2000">
              <a:solidFill>
                <a:srgbClr val="595959"/>
              </a:solidFill>
              <a:latin typeface="Calibri"/>
              <a:ea typeface="Calibri"/>
              <a:cs typeface="Calibri"/>
              <a:sym typeface="Calibri"/>
            </a:endParaRPr>
          </a:p>
        </p:txBody>
      </p:sp>
      <p:sp>
        <p:nvSpPr>
          <p:cNvPr id="121" name="Google Shape;121;p5"/>
          <p:cNvSpPr/>
          <p:nvPr/>
        </p:nvSpPr>
        <p:spPr>
          <a:xfrm>
            <a:off x="0" y="1571582"/>
            <a:ext cx="6858000" cy="1323439"/>
          </a:xfrm>
          <a:prstGeom prst="rect">
            <a:avLst/>
          </a:prstGeom>
          <a:noFill/>
          <a:ln>
            <a:noFill/>
          </a:ln>
        </p:spPr>
        <p:txBody>
          <a:bodyPr anchorCtr="0" anchor="t" bIns="45700" lIns="91425" spcFirstLastPara="1" rIns="91425" wrap="square" tIns="45700">
            <a:spAutoFit/>
          </a:bodyPr>
          <a:lstStyle/>
          <a:p>
            <a:pPr indent="0" lvl="0" marL="432000" marR="0" rtl="0" algn="l">
              <a:spcBef>
                <a:spcPts val="0"/>
              </a:spcBef>
              <a:spcAft>
                <a:spcPts val="0"/>
              </a:spcAft>
              <a:buNone/>
            </a:pPr>
            <a:r>
              <a:rPr b="1" lang="es-PE" sz="2000">
                <a:solidFill>
                  <a:srgbClr val="0070C0"/>
                </a:solidFill>
                <a:latin typeface="Calibri"/>
                <a:ea typeface="Calibri"/>
                <a:cs typeface="Calibri"/>
                <a:sym typeface="Calibri"/>
              </a:rPr>
              <a:t>URL de acceso</a:t>
            </a:r>
            <a:endParaRPr/>
          </a:p>
          <a:p>
            <a:pPr indent="0" lvl="0" marL="432000" marR="0" rtl="0" algn="l">
              <a:spcBef>
                <a:spcPts val="0"/>
              </a:spcBef>
              <a:spcAft>
                <a:spcPts val="0"/>
              </a:spcAft>
              <a:buNone/>
            </a:pPr>
            <a:r>
              <a:rPr lang="es-PE" sz="2000">
                <a:solidFill>
                  <a:srgbClr val="595959"/>
                </a:solidFill>
                <a:latin typeface="Calibri"/>
                <a:ea typeface="Calibri"/>
                <a:cs typeface="Calibri"/>
                <a:sym typeface="Calibri"/>
              </a:rPr>
              <a:t>Ingresar a la URL </a:t>
            </a:r>
            <a:endParaRPr/>
          </a:p>
          <a:p>
            <a:pPr indent="0" lvl="0" marL="432000" marR="0" rtl="0" algn="l">
              <a:spcBef>
                <a:spcPts val="0"/>
              </a:spcBef>
              <a:spcAft>
                <a:spcPts val="0"/>
              </a:spcAft>
              <a:buNone/>
            </a:pPr>
            <a:r>
              <a:rPr b="1" lang="es-PE" sz="2000" u="sng">
                <a:solidFill>
                  <a:srgbClr val="0070C0"/>
                </a:solidFill>
                <a:latin typeface="Calibri"/>
                <a:ea typeface="Calibri"/>
                <a:cs typeface="Calibri"/>
                <a:sym typeface="Calibri"/>
                <a:hlinkClick r:id="rId4">
                  <a:extLst>
                    <a:ext uri="{A12FA001-AC4F-418D-AE19-62706E023703}">
                      <ahyp:hlinkClr val="tx"/>
                    </a:ext>
                  </a:extLst>
                </a:hlinkClick>
              </a:rPr>
              <a:t>***ttp://177.85.33.53:29476/portal/sign-in</a:t>
            </a:r>
            <a:r>
              <a:rPr b="1" lang="es-PE" sz="2000">
                <a:solidFill>
                  <a:srgbClr val="0070C0"/>
                </a:solidFill>
                <a:latin typeface="Calibri"/>
                <a:ea typeface="Calibri"/>
                <a:cs typeface="Calibri"/>
                <a:sym typeface="Calibri"/>
              </a:rPr>
              <a:t>***</a:t>
            </a:r>
            <a:endParaRPr b="1" sz="2000">
              <a:solidFill>
                <a:srgbClr val="0070C0"/>
              </a:solidFill>
              <a:latin typeface="Calibri"/>
              <a:ea typeface="Calibri"/>
              <a:cs typeface="Calibri"/>
              <a:sym typeface="Calibri"/>
            </a:endParaRPr>
          </a:p>
          <a:p>
            <a:pPr indent="0" lvl="0" marL="432000" marR="0" rtl="0" algn="l">
              <a:spcBef>
                <a:spcPts val="0"/>
              </a:spcBef>
              <a:spcAft>
                <a:spcPts val="0"/>
              </a:spcAft>
              <a:buNone/>
            </a:pPr>
            <a:r>
              <a:t/>
            </a:r>
            <a:endParaRPr b="1" sz="2000">
              <a:solidFill>
                <a:srgbClr val="595959"/>
              </a:solidFill>
              <a:latin typeface="Calibri"/>
              <a:ea typeface="Calibri"/>
              <a:cs typeface="Calibri"/>
              <a:sym typeface="Calibri"/>
            </a:endParaRPr>
          </a:p>
        </p:txBody>
      </p:sp>
      <p:pic>
        <p:nvPicPr>
          <p:cNvPr descr="https://lh6.googleusercontent.com/Tb9LftefYALBMesPpe2ZSkvW3BehNVNq7b78ML7e6eSvFA8P2A-OUvv7Ex1bKTJa7tTe9YfO0mJQEU3OcKaVgBS-cf7-9QvD4GMYIC5L1XjCIv_lM1vwYk9RdXByeP3UgfNcWG4v=s0" id="122" name="Google Shape;122;p5"/>
          <p:cNvPicPr preferRelativeResize="0"/>
          <p:nvPr/>
        </p:nvPicPr>
        <p:blipFill rotWithShape="1">
          <a:blip r:embed="rId5">
            <a:alphaModFix/>
          </a:blip>
          <a:srcRect b="0" l="0" r="0" t="0"/>
          <a:stretch/>
        </p:blipFill>
        <p:spPr>
          <a:xfrm>
            <a:off x="561975" y="2914650"/>
            <a:ext cx="5734050" cy="3314700"/>
          </a:xfrm>
          <a:prstGeom prst="rect">
            <a:avLst/>
          </a:prstGeom>
          <a:noFill/>
          <a:ln cap="flat" cmpd="sng" w="28575">
            <a:solidFill>
              <a:srgbClr val="0070C0"/>
            </a:solidFill>
            <a:prstDash val="solid"/>
            <a:round/>
            <a:headEnd len="sm" w="sm" type="none"/>
            <a:tailEnd len="sm" w="sm" type="none"/>
          </a:ln>
          <a:effectLst>
            <a:outerShdw blurRad="190500" rotWithShape="0" algn="tl">
              <a:srgbClr val="000000">
                <a:alpha val="69803"/>
              </a:srgbClr>
            </a:outerShdw>
          </a:effectLst>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6" name="Shape 126"/>
        <p:cNvGrpSpPr/>
        <p:nvPr/>
      </p:nvGrpSpPr>
      <p:grpSpPr>
        <a:xfrm>
          <a:off x="0" y="0"/>
          <a:ext cx="0" cy="0"/>
          <a:chOff x="0" y="0"/>
          <a:chExt cx="0" cy="0"/>
        </a:xfrm>
      </p:grpSpPr>
      <p:sp>
        <p:nvSpPr>
          <p:cNvPr id="127" name="Google Shape;127;p6"/>
          <p:cNvSpPr txBox="1"/>
          <p:nvPr/>
        </p:nvSpPr>
        <p:spPr>
          <a:xfrm>
            <a:off x="374650" y="8682335"/>
            <a:ext cx="511175"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s-PE" sz="2400">
                <a:solidFill>
                  <a:schemeClr val="lt1"/>
                </a:solidFill>
                <a:latin typeface="Century Gothic"/>
                <a:ea typeface="Century Gothic"/>
                <a:cs typeface="Century Gothic"/>
                <a:sym typeface="Century Gothic"/>
              </a:rPr>
              <a:t>6</a:t>
            </a:r>
            <a:endParaRPr b="1" sz="2400">
              <a:solidFill>
                <a:schemeClr val="lt1"/>
              </a:solidFill>
              <a:latin typeface="Century Gothic"/>
              <a:ea typeface="Century Gothic"/>
              <a:cs typeface="Century Gothic"/>
              <a:sym typeface="Century Gothic"/>
            </a:endParaRPr>
          </a:p>
        </p:txBody>
      </p:sp>
      <p:sp>
        <p:nvSpPr>
          <p:cNvPr id="128" name="Google Shape;128;p6"/>
          <p:cNvSpPr/>
          <p:nvPr/>
        </p:nvSpPr>
        <p:spPr>
          <a:xfrm>
            <a:off x="0" y="1571582"/>
            <a:ext cx="6858000" cy="1631216"/>
          </a:xfrm>
          <a:prstGeom prst="rect">
            <a:avLst/>
          </a:prstGeom>
          <a:noFill/>
          <a:ln>
            <a:noFill/>
          </a:ln>
        </p:spPr>
        <p:txBody>
          <a:bodyPr anchorCtr="0" anchor="t" bIns="45700" lIns="91425" spcFirstLastPara="1" rIns="91425" wrap="square" tIns="45700">
            <a:spAutoFit/>
          </a:bodyPr>
          <a:lstStyle/>
          <a:p>
            <a:pPr indent="0" lvl="0" marL="432000" marR="0" rtl="0" algn="l">
              <a:spcBef>
                <a:spcPts val="0"/>
              </a:spcBef>
              <a:spcAft>
                <a:spcPts val="0"/>
              </a:spcAft>
              <a:buNone/>
            </a:pPr>
            <a:r>
              <a:rPr b="1" lang="es-PE" sz="2000">
                <a:solidFill>
                  <a:srgbClr val="0070C0"/>
                </a:solidFill>
                <a:latin typeface="Calibri"/>
                <a:ea typeface="Calibri"/>
                <a:cs typeface="Calibri"/>
                <a:sym typeface="Calibri"/>
              </a:rPr>
              <a:t>Credenciales</a:t>
            </a:r>
            <a:endParaRPr b="1" sz="2000">
              <a:solidFill>
                <a:srgbClr val="0070C0"/>
              </a:solidFill>
              <a:latin typeface="Calibri"/>
              <a:ea typeface="Calibri"/>
              <a:cs typeface="Calibri"/>
              <a:sym typeface="Calibri"/>
            </a:endParaRPr>
          </a:p>
          <a:p>
            <a:pPr indent="0" lvl="0" marL="432000" marR="0" rtl="0" algn="l">
              <a:spcBef>
                <a:spcPts val="0"/>
              </a:spcBef>
              <a:spcAft>
                <a:spcPts val="0"/>
              </a:spcAft>
              <a:buNone/>
            </a:pPr>
            <a:r>
              <a:rPr lang="es-PE" sz="2000">
                <a:solidFill>
                  <a:srgbClr val="595959"/>
                </a:solidFill>
                <a:latin typeface="Calibri"/>
                <a:ea typeface="Calibri"/>
                <a:cs typeface="Calibri"/>
                <a:sym typeface="Calibri"/>
              </a:rPr>
              <a:t>Usuario:</a:t>
            </a:r>
            <a:r>
              <a:rPr b="1" lang="es-PE" sz="2000">
                <a:solidFill>
                  <a:srgbClr val="595959"/>
                </a:solidFill>
                <a:latin typeface="Calibri"/>
                <a:ea typeface="Calibri"/>
                <a:cs typeface="Calibri"/>
                <a:sym typeface="Calibri"/>
              </a:rPr>
              <a:t> </a:t>
            </a:r>
            <a:r>
              <a:rPr b="1" lang="es-PE" sz="2000">
                <a:solidFill>
                  <a:srgbClr val="0070C0"/>
                </a:solidFill>
                <a:latin typeface="Calibri"/>
                <a:ea typeface="Calibri"/>
                <a:cs typeface="Calibri"/>
                <a:sym typeface="Calibri"/>
              </a:rPr>
              <a:t>colocar la cuenta asignada</a:t>
            </a:r>
            <a:endParaRPr b="1" sz="2000">
              <a:solidFill>
                <a:srgbClr val="0070C0"/>
              </a:solidFill>
              <a:latin typeface="Calibri"/>
              <a:ea typeface="Calibri"/>
              <a:cs typeface="Calibri"/>
              <a:sym typeface="Calibri"/>
            </a:endParaRPr>
          </a:p>
          <a:p>
            <a:pPr indent="0" lvl="0" marL="432000" marR="0" rtl="0" algn="l">
              <a:spcBef>
                <a:spcPts val="0"/>
              </a:spcBef>
              <a:spcAft>
                <a:spcPts val="0"/>
              </a:spcAft>
              <a:buNone/>
            </a:pPr>
            <a:r>
              <a:rPr lang="es-PE" sz="2000">
                <a:solidFill>
                  <a:srgbClr val="595959"/>
                </a:solidFill>
                <a:latin typeface="Calibri"/>
                <a:ea typeface="Calibri"/>
                <a:cs typeface="Calibri"/>
                <a:sym typeface="Calibri"/>
              </a:rPr>
              <a:t>Clave: </a:t>
            </a:r>
            <a:r>
              <a:rPr b="1" lang="es-PE" sz="2000">
                <a:solidFill>
                  <a:srgbClr val="0070C0"/>
                </a:solidFill>
                <a:latin typeface="Calibri"/>
                <a:ea typeface="Calibri"/>
                <a:cs typeface="Calibri"/>
                <a:sym typeface="Calibri"/>
              </a:rPr>
              <a:t>colocar la clave asignada</a:t>
            </a:r>
            <a:endParaRPr b="1" sz="2000">
              <a:solidFill>
                <a:srgbClr val="0070C0"/>
              </a:solidFill>
              <a:latin typeface="Calibri"/>
              <a:ea typeface="Calibri"/>
              <a:cs typeface="Calibri"/>
              <a:sym typeface="Calibri"/>
            </a:endParaRPr>
          </a:p>
          <a:p>
            <a:pPr indent="0" lvl="0" marL="432000" marR="0" rtl="0" algn="l">
              <a:spcBef>
                <a:spcPts val="0"/>
              </a:spcBef>
              <a:spcAft>
                <a:spcPts val="0"/>
              </a:spcAft>
              <a:buNone/>
            </a:pPr>
            <a:r>
              <a:rPr lang="es-PE" sz="2000">
                <a:solidFill>
                  <a:srgbClr val="595959"/>
                </a:solidFill>
                <a:latin typeface="Calibri"/>
                <a:ea typeface="Calibri"/>
                <a:cs typeface="Calibri"/>
                <a:sym typeface="Calibri"/>
              </a:rPr>
              <a:t>Luego clic en el botón: </a:t>
            </a:r>
            <a:r>
              <a:rPr b="1" lang="es-PE" sz="2000">
                <a:solidFill>
                  <a:srgbClr val="595959"/>
                </a:solidFill>
                <a:latin typeface="Calibri"/>
                <a:ea typeface="Calibri"/>
                <a:cs typeface="Calibri"/>
                <a:sym typeface="Calibri"/>
              </a:rPr>
              <a:t>“</a:t>
            </a:r>
            <a:r>
              <a:rPr b="1" lang="es-PE" sz="2000">
                <a:solidFill>
                  <a:srgbClr val="0070C0"/>
                </a:solidFill>
                <a:latin typeface="Calibri"/>
                <a:ea typeface="Calibri"/>
                <a:cs typeface="Calibri"/>
                <a:sym typeface="Calibri"/>
              </a:rPr>
              <a:t>Iniciar sesión</a:t>
            </a:r>
            <a:r>
              <a:rPr b="1" lang="es-PE" sz="2000">
                <a:solidFill>
                  <a:srgbClr val="595959"/>
                </a:solidFill>
                <a:latin typeface="Calibri"/>
                <a:ea typeface="Calibri"/>
                <a:cs typeface="Calibri"/>
                <a:sym typeface="Calibri"/>
              </a:rPr>
              <a:t>”</a:t>
            </a:r>
            <a:endParaRPr/>
          </a:p>
          <a:p>
            <a:pPr indent="0" lvl="0" marL="432000" marR="0" rtl="0" algn="l">
              <a:spcBef>
                <a:spcPts val="0"/>
              </a:spcBef>
              <a:spcAft>
                <a:spcPts val="0"/>
              </a:spcAft>
              <a:buNone/>
            </a:pPr>
            <a:r>
              <a:t/>
            </a:r>
            <a:endParaRPr b="1" sz="2000">
              <a:solidFill>
                <a:srgbClr val="595959"/>
              </a:solidFill>
              <a:latin typeface="Calibri"/>
              <a:ea typeface="Calibri"/>
              <a:cs typeface="Calibri"/>
              <a:sym typeface="Calibri"/>
            </a:endParaRPr>
          </a:p>
        </p:txBody>
      </p:sp>
      <p:sp>
        <p:nvSpPr>
          <p:cNvPr id="129" name="Google Shape;129;p6"/>
          <p:cNvSpPr/>
          <p:nvPr/>
        </p:nvSpPr>
        <p:spPr>
          <a:xfrm>
            <a:off x="559400" y="441675"/>
            <a:ext cx="6298500" cy="400200"/>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Clr>
                <a:srgbClr val="595959"/>
              </a:buClr>
              <a:buSzPts val="2000"/>
              <a:buFont typeface="Calibri"/>
              <a:buChar char="①"/>
            </a:pPr>
            <a:r>
              <a:rPr b="1" lang="es-PE" sz="2000">
                <a:solidFill>
                  <a:srgbClr val="595959"/>
                </a:solidFill>
                <a:latin typeface="Calibri"/>
                <a:ea typeface="Calibri"/>
                <a:cs typeface="Calibri"/>
                <a:sym typeface="Calibri"/>
              </a:rPr>
              <a:t> INGRESO</a:t>
            </a:r>
            <a:endParaRPr b="1" sz="2000">
              <a:solidFill>
                <a:srgbClr val="595959"/>
              </a:solidFill>
              <a:latin typeface="Calibri"/>
              <a:ea typeface="Calibri"/>
              <a:cs typeface="Calibri"/>
              <a:sym typeface="Calibri"/>
            </a:endParaRPr>
          </a:p>
        </p:txBody>
      </p:sp>
      <p:pic>
        <p:nvPicPr>
          <p:cNvPr descr="https://lh4.googleusercontent.com/WNokQgBvf0YUfBoRVcfTDLc5bUv_gRAB5yQRvqu5F3CTFnzn5F6sGW47_Cuc4ZW54l5Yv_KAzOhLWrnA7bUI3D8SDfXP9ASGQDl3oDmZxOwiyeksoURSZArh-qayQtd-N3zL_QVI=s0" id="130" name="Google Shape;130;p6"/>
          <p:cNvPicPr preferRelativeResize="0"/>
          <p:nvPr/>
        </p:nvPicPr>
        <p:blipFill rotWithShape="1">
          <a:blip r:embed="rId4">
            <a:alphaModFix/>
          </a:blip>
          <a:srcRect b="0" l="0" r="0" t="0"/>
          <a:stretch/>
        </p:blipFill>
        <p:spPr>
          <a:xfrm>
            <a:off x="1269919" y="3354387"/>
            <a:ext cx="4318162" cy="3503146"/>
          </a:xfrm>
          <a:prstGeom prst="rect">
            <a:avLst/>
          </a:prstGeom>
          <a:noFill/>
          <a:ln cap="flat" cmpd="sng" w="28575">
            <a:solidFill>
              <a:srgbClr val="0070C0"/>
            </a:solidFill>
            <a:prstDash val="solid"/>
            <a:round/>
            <a:headEnd len="sm" w="sm" type="none"/>
            <a:tailEnd len="sm" w="sm" type="none"/>
          </a:ln>
          <a:effectLst>
            <a:outerShdw blurRad="190500" rotWithShape="0" algn="tl">
              <a:srgbClr val="000000">
                <a:alpha val="69803"/>
              </a:srgbClr>
            </a:outerShdw>
          </a:effectLst>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4" name="Shape 134"/>
        <p:cNvGrpSpPr/>
        <p:nvPr/>
      </p:nvGrpSpPr>
      <p:grpSpPr>
        <a:xfrm>
          <a:off x="0" y="0"/>
          <a:ext cx="0" cy="0"/>
          <a:chOff x="0" y="0"/>
          <a:chExt cx="0" cy="0"/>
        </a:xfrm>
      </p:grpSpPr>
      <p:sp>
        <p:nvSpPr>
          <p:cNvPr id="135" name="Google Shape;135;p7"/>
          <p:cNvSpPr txBox="1"/>
          <p:nvPr/>
        </p:nvSpPr>
        <p:spPr>
          <a:xfrm>
            <a:off x="374650" y="8682335"/>
            <a:ext cx="511175"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s-PE" sz="2400">
                <a:solidFill>
                  <a:schemeClr val="lt1"/>
                </a:solidFill>
                <a:latin typeface="Century Gothic"/>
                <a:ea typeface="Century Gothic"/>
                <a:cs typeface="Century Gothic"/>
                <a:sym typeface="Century Gothic"/>
              </a:rPr>
              <a:t>7</a:t>
            </a:r>
            <a:endParaRPr b="1" sz="2400">
              <a:solidFill>
                <a:schemeClr val="lt1"/>
              </a:solidFill>
              <a:latin typeface="Century Gothic"/>
              <a:ea typeface="Century Gothic"/>
              <a:cs typeface="Century Gothic"/>
              <a:sym typeface="Century Gothic"/>
            </a:endParaRPr>
          </a:p>
        </p:txBody>
      </p:sp>
      <p:sp>
        <p:nvSpPr>
          <p:cNvPr id="136" name="Google Shape;136;p7"/>
          <p:cNvSpPr/>
          <p:nvPr/>
        </p:nvSpPr>
        <p:spPr>
          <a:xfrm>
            <a:off x="0" y="1114382"/>
            <a:ext cx="6587067" cy="2246769"/>
          </a:xfrm>
          <a:prstGeom prst="rect">
            <a:avLst/>
          </a:prstGeom>
          <a:noFill/>
          <a:ln>
            <a:noFill/>
          </a:ln>
        </p:spPr>
        <p:txBody>
          <a:bodyPr anchorCtr="0" anchor="t" bIns="45700" lIns="91425" spcFirstLastPara="1" rIns="91425" wrap="square" tIns="45700">
            <a:spAutoFit/>
          </a:bodyPr>
          <a:lstStyle/>
          <a:p>
            <a:pPr indent="0" lvl="0" marL="432000" marR="0" rtl="0" algn="just">
              <a:spcBef>
                <a:spcPts val="0"/>
              </a:spcBef>
              <a:spcAft>
                <a:spcPts val="0"/>
              </a:spcAft>
              <a:buNone/>
            </a:pPr>
            <a:r>
              <a:rPr lang="es-PE" sz="2000">
                <a:solidFill>
                  <a:srgbClr val="595959"/>
                </a:solidFill>
                <a:latin typeface="Calibri"/>
                <a:ea typeface="Calibri"/>
                <a:cs typeface="Calibri"/>
                <a:sym typeface="Calibri"/>
              </a:rPr>
              <a:t>Una vez el proceso de autenticación pase satisfactoriamente, la interfaz mostrará el menú del sistema al lado izquierdo, y en la parte superior derecha el nombre del usuario.</a:t>
            </a:r>
            <a:endParaRPr/>
          </a:p>
          <a:p>
            <a:pPr indent="0" lvl="0" marL="432000" marR="0" rtl="0" algn="just">
              <a:spcBef>
                <a:spcPts val="0"/>
              </a:spcBef>
              <a:spcAft>
                <a:spcPts val="0"/>
              </a:spcAft>
              <a:buNone/>
            </a:pPr>
            <a:r>
              <a:rPr lang="es-PE" sz="2000">
                <a:solidFill>
                  <a:srgbClr val="595959"/>
                </a:solidFill>
                <a:latin typeface="Calibri"/>
                <a:ea typeface="Calibri"/>
                <a:cs typeface="Calibri"/>
                <a:sym typeface="Calibri"/>
              </a:rPr>
              <a:t>Las opciones del menú son: </a:t>
            </a:r>
            <a:endParaRPr/>
          </a:p>
          <a:p>
            <a:pPr indent="0" lvl="0" marL="432000" marR="0" rtl="0" algn="just">
              <a:spcBef>
                <a:spcPts val="0"/>
              </a:spcBef>
              <a:spcAft>
                <a:spcPts val="0"/>
              </a:spcAft>
              <a:buNone/>
            </a:pPr>
            <a:r>
              <a:rPr b="1" lang="es-PE" sz="2000">
                <a:solidFill>
                  <a:srgbClr val="0070C0"/>
                </a:solidFill>
                <a:latin typeface="Calibri"/>
                <a:ea typeface="Calibri"/>
                <a:cs typeface="Calibri"/>
                <a:sym typeface="Calibri"/>
              </a:rPr>
              <a:t>Usuarios</a:t>
            </a:r>
            <a:endParaRPr/>
          </a:p>
          <a:p>
            <a:pPr indent="0" lvl="0" marL="432000" marR="0" rtl="0" algn="just">
              <a:spcBef>
                <a:spcPts val="0"/>
              </a:spcBef>
              <a:spcAft>
                <a:spcPts val="0"/>
              </a:spcAft>
              <a:buNone/>
            </a:pPr>
            <a:r>
              <a:rPr b="1" lang="es-PE" sz="2000">
                <a:solidFill>
                  <a:srgbClr val="0070C0"/>
                </a:solidFill>
                <a:latin typeface="Calibri"/>
                <a:ea typeface="Calibri"/>
                <a:cs typeface="Calibri"/>
                <a:sym typeface="Calibri"/>
              </a:rPr>
              <a:t>Empleados</a:t>
            </a:r>
            <a:endParaRPr/>
          </a:p>
        </p:txBody>
      </p:sp>
      <p:pic>
        <p:nvPicPr>
          <p:cNvPr descr="https://lh3.googleusercontent.com/KcDa_vqG7fqfzx973jIzAm30OCw682kTZovBQQ2H8OzB7TEMvnUGi1WpH0wfez7psD3YO9t0QFUrX0_N5ZnggoFvSiAjmPvFfhNI2UB40NQVPIBGI1CQxrf0AVsJAOrfDUdNWose=s0" id="137" name="Google Shape;137;p7"/>
          <p:cNvPicPr preferRelativeResize="0"/>
          <p:nvPr/>
        </p:nvPicPr>
        <p:blipFill rotWithShape="1">
          <a:blip r:embed="rId4">
            <a:alphaModFix/>
          </a:blip>
          <a:srcRect b="0" l="0" r="0" t="0"/>
          <a:stretch/>
        </p:blipFill>
        <p:spPr>
          <a:xfrm>
            <a:off x="561975" y="3900793"/>
            <a:ext cx="5734050" cy="3305175"/>
          </a:xfrm>
          <a:prstGeom prst="rect">
            <a:avLst/>
          </a:prstGeom>
          <a:noFill/>
          <a:ln cap="flat" cmpd="sng" w="28575">
            <a:solidFill>
              <a:srgbClr val="0070C0"/>
            </a:solidFill>
            <a:prstDash val="solid"/>
            <a:round/>
            <a:headEnd len="sm" w="sm" type="none"/>
            <a:tailEnd len="sm" w="sm" type="none"/>
          </a:ln>
          <a:effectLst>
            <a:outerShdw blurRad="190500" rotWithShape="0" algn="tl">
              <a:srgbClr val="000000">
                <a:alpha val="69803"/>
              </a:srgbClr>
            </a:outerShdw>
          </a:effectLst>
        </p:spPr>
      </p:pic>
      <p:sp>
        <p:nvSpPr>
          <p:cNvPr id="138" name="Google Shape;138;p7"/>
          <p:cNvSpPr/>
          <p:nvPr/>
        </p:nvSpPr>
        <p:spPr>
          <a:xfrm>
            <a:off x="561975" y="441675"/>
            <a:ext cx="6296100" cy="400200"/>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Clr>
                <a:srgbClr val="595959"/>
              </a:buClr>
              <a:buSzPts val="2000"/>
              <a:buFont typeface="Calibri"/>
              <a:buChar char="①"/>
            </a:pPr>
            <a:r>
              <a:rPr b="1" lang="es-PE" sz="2000">
                <a:solidFill>
                  <a:srgbClr val="595959"/>
                </a:solidFill>
                <a:latin typeface="Calibri"/>
                <a:ea typeface="Calibri"/>
                <a:cs typeface="Calibri"/>
                <a:sym typeface="Calibri"/>
              </a:rPr>
              <a:t> INGRESO</a:t>
            </a:r>
            <a:endParaRPr b="1" sz="2000">
              <a:solidFill>
                <a:srgbClr val="595959"/>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2" name="Shape 142"/>
        <p:cNvGrpSpPr/>
        <p:nvPr/>
      </p:nvGrpSpPr>
      <p:grpSpPr>
        <a:xfrm>
          <a:off x="0" y="0"/>
          <a:ext cx="0" cy="0"/>
          <a:chOff x="0" y="0"/>
          <a:chExt cx="0" cy="0"/>
        </a:xfrm>
      </p:grpSpPr>
      <p:sp>
        <p:nvSpPr>
          <p:cNvPr id="143" name="Google Shape;143;p8"/>
          <p:cNvSpPr txBox="1"/>
          <p:nvPr/>
        </p:nvSpPr>
        <p:spPr>
          <a:xfrm>
            <a:off x="374650" y="8682335"/>
            <a:ext cx="511175"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s-PE" sz="2400">
                <a:solidFill>
                  <a:schemeClr val="lt1"/>
                </a:solidFill>
                <a:latin typeface="Century Gothic"/>
                <a:ea typeface="Century Gothic"/>
                <a:cs typeface="Century Gothic"/>
                <a:sym typeface="Century Gothic"/>
              </a:rPr>
              <a:t>8</a:t>
            </a:r>
            <a:endParaRPr b="1" sz="2400">
              <a:solidFill>
                <a:schemeClr val="lt1"/>
              </a:solidFill>
              <a:latin typeface="Century Gothic"/>
              <a:ea typeface="Century Gothic"/>
              <a:cs typeface="Century Gothic"/>
              <a:sym typeface="Century Gothic"/>
            </a:endParaRPr>
          </a:p>
        </p:txBody>
      </p:sp>
      <p:sp>
        <p:nvSpPr>
          <p:cNvPr id="144" name="Google Shape;144;p8"/>
          <p:cNvSpPr/>
          <p:nvPr/>
        </p:nvSpPr>
        <p:spPr>
          <a:xfrm>
            <a:off x="0" y="1083373"/>
            <a:ext cx="6688667" cy="2862322"/>
          </a:xfrm>
          <a:prstGeom prst="rect">
            <a:avLst/>
          </a:prstGeom>
          <a:noFill/>
          <a:ln>
            <a:noFill/>
          </a:ln>
        </p:spPr>
        <p:txBody>
          <a:bodyPr anchorCtr="0" anchor="t" bIns="45700" lIns="91425" spcFirstLastPara="1" rIns="91425" wrap="square" tIns="45700">
            <a:spAutoFit/>
          </a:bodyPr>
          <a:lstStyle/>
          <a:p>
            <a:pPr indent="0" lvl="0" marL="432000" marR="0" rtl="0" algn="just">
              <a:spcBef>
                <a:spcPts val="0"/>
              </a:spcBef>
              <a:spcAft>
                <a:spcPts val="0"/>
              </a:spcAft>
              <a:buNone/>
            </a:pPr>
            <a:r>
              <a:rPr lang="es-PE" sz="2000">
                <a:solidFill>
                  <a:srgbClr val="595959"/>
                </a:solidFill>
                <a:latin typeface="Calibri"/>
                <a:ea typeface="Calibri"/>
                <a:cs typeface="Calibri"/>
                <a:sym typeface="Calibri"/>
              </a:rPr>
              <a:t>Al ingresar al menú usuarios se mostrará el listado de usuarios.</a:t>
            </a:r>
            <a:endParaRPr/>
          </a:p>
          <a:p>
            <a:pPr indent="0" lvl="0" marL="432000" marR="0" rtl="0" algn="just">
              <a:spcBef>
                <a:spcPts val="0"/>
              </a:spcBef>
              <a:spcAft>
                <a:spcPts val="0"/>
              </a:spcAft>
              <a:buNone/>
            </a:pPr>
            <a:r>
              <a:t/>
            </a:r>
            <a:endParaRPr b="1" sz="2000">
              <a:solidFill>
                <a:srgbClr val="0070C0"/>
              </a:solidFill>
              <a:latin typeface="Calibri"/>
              <a:ea typeface="Calibri"/>
              <a:cs typeface="Calibri"/>
              <a:sym typeface="Calibri"/>
            </a:endParaRPr>
          </a:p>
          <a:p>
            <a:pPr indent="0" lvl="0" marL="432000" marR="0" rtl="0" algn="just">
              <a:spcBef>
                <a:spcPts val="0"/>
              </a:spcBef>
              <a:spcAft>
                <a:spcPts val="0"/>
              </a:spcAft>
              <a:buNone/>
            </a:pPr>
            <a:r>
              <a:rPr b="1" lang="es-PE" sz="2000">
                <a:solidFill>
                  <a:srgbClr val="0070C0"/>
                </a:solidFill>
                <a:latin typeface="Calibri"/>
                <a:ea typeface="Calibri"/>
                <a:cs typeface="Calibri"/>
                <a:sym typeface="Calibri"/>
              </a:rPr>
              <a:t>Listado:</a:t>
            </a:r>
            <a:endParaRPr b="1" sz="2000">
              <a:solidFill>
                <a:srgbClr val="0070C0"/>
              </a:solidFill>
              <a:latin typeface="Calibri"/>
              <a:ea typeface="Calibri"/>
              <a:cs typeface="Calibri"/>
              <a:sym typeface="Calibri"/>
            </a:endParaRPr>
          </a:p>
          <a:p>
            <a:pPr indent="0" lvl="0" marL="432000" marR="0" rtl="0" algn="just">
              <a:spcBef>
                <a:spcPts val="0"/>
              </a:spcBef>
              <a:spcAft>
                <a:spcPts val="0"/>
              </a:spcAft>
              <a:buNone/>
            </a:pPr>
            <a:r>
              <a:rPr lang="es-PE" sz="2000">
                <a:solidFill>
                  <a:srgbClr val="595959"/>
                </a:solidFill>
                <a:latin typeface="Calibri"/>
                <a:ea typeface="Calibri"/>
                <a:cs typeface="Calibri"/>
                <a:sym typeface="Calibri"/>
              </a:rPr>
              <a:t>Para buscar un usuario tenemos los siguientes filtros a disposición: </a:t>
            </a:r>
            <a:r>
              <a:rPr b="1" lang="es-PE" sz="2000">
                <a:solidFill>
                  <a:srgbClr val="0070C0"/>
                </a:solidFill>
                <a:latin typeface="Calibri"/>
                <a:ea typeface="Calibri"/>
                <a:cs typeface="Calibri"/>
                <a:sym typeface="Calibri"/>
              </a:rPr>
              <a:t>Apellidos, nombres y estado</a:t>
            </a:r>
            <a:r>
              <a:rPr b="1" lang="es-PE" sz="2000">
                <a:solidFill>
                  <a:srgbClr val="595959"/>
                </a:solidFill>
                <a:latin typeface="Calibri"/>
                <a:ea typeface="Calibri"/>
                <a:cs typeface="Calibri"/>
                <a:sym typeface="Calibri"/>
              </a:rPr>
              <a:t>.</a:t>
            </a:r>
            <a:endParaRPr/>
          </a:p>
          <a:p>
            <a:pPr indent="0" lvl="0" marL="432000" marR="0" rtl="0" algn="just">
              <a:spcBef>
                <a:spcPts val="0"/>
              </a:spcBef>
              <a:spcAft>
                <a:spcPts val="0"/>
              </a:spcAft>
              <a:buNone/>
            </a:pPr>
            <a:r>
              <a:rPr lang="es-PE" sz="2000">
                <a:solidFill>
                  <a:srgbClr val="595959"/>
                </a:solidFill>
                <a:latin typeface="Calibri"/>
                <a:ea typeface="Calibri"/>
                <a:cs typeface="Calibri"/>
                <a:sym typeface="Calibri"/>
              </a:rPr>
              <a:t>Una vez completado el texto en el campo se le dará clic en el botón buscar.</a:t>
            </a:r>
            <a:endParaRPr/>
          </a:p>
          <a:p>
            <a:pPr indent="0" lvl="0" marL="432000" marR="0" rtl="0" algn="just">
              <a:spcBef>
                <a:spcPts val="0"/>
              </a:spcBef>
              <a:spcAft>
                <a:spcPts val="0"/>
              </a:spcAft>
              <a:buNone/>
            </a:pPr>
            <a:r>
              <a:rPr lang="es-PE" sz="2000">
                <a:solidFill>
                  <a:srgbClr val="595959"/>
                </a:solidFill>
                <a:latin typeface="Calibri"/>
                <a:ea typeface="Calibri"/>
                <a:cs typeface="Calibri"/>
                <a:sym typeface="Calibri"/>
              </a:rPr>
              <a:t>Para limpiar los filtros, dar clic en el botón Limpiar.</a:t>
            </a:r>
            <a:endParaRPr sz="2000">
              <a:solidFill>
                <a:srgbClr val="595959"/>
              </a:solidFill>
              <a:latin typeface="Calibri"/>
              <a:ea typeface="Calibri"/>
              <a:cs typeface="Calibri"/>
              <a:sym typeface="Calibri"/>
            </a:endParaRPr>
          </a:p>
        </p:txBody>
      </p:sp>
      <p:sp>
        <p:nvSpPr>
          <p:cNvPr id="145" name="Google Shape;145;p8"/>
          <p:cNvSpPr/>
          <p:nvPr/>
        </p:nvSpPr>
        <p:spPr>
          <a:xfrm>
            <a:off x="561975" y="441675"/>
            <a:ext cx="6296100" cy="400200"/>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Clr>
                <a:srgbClr val="595959"/>
              </a:buClr>
              <a:buSzPts val="2000"/>
              <a:buFont typeface="Calibri"/>
              <a:buChar char="②"/>
            </a:pPr>
            <a:r>
              <a:rPr b="1" lang="es-PE" sz="2000">
                <a:solidFill>
                  <a:srgbClr val="595959"/>
                </a:solidFill>
                <a:latin typeface="Calibri"/>
                <a:ea typeface="Calibri"/>
                <a:cs typeface="Calibri"/>
                <a:sym typeface="Calibri"/>
              </a:rPr>
              <a:t> USUARIOS</a:t>
            </a:r>
            <a:endParaRPr b="1" sz="2000">
              <a:solidFill>
                <a:srgbClr val="595959"/>
              </a:solidFill>
              <a:latin typeface="Calibri"/>
              <a:ea typeface="Calibri"/>
              <a:cs typeface="Calibri"/>
              <a:sym typeface="Calibri"/>
            </a:endParaRPr>
          </a:p>
        </p:txBody>
      </p:sp>
      <p:pic>
        <p:nvPicPr>
          <p:cNvPr descr="https://lh4.googleusercontent.com/ThRZGOTwynjl3-BQSiL8BORsSXIqXS7eqaMP3P0oC-Jo_p66HFie6qkJcLBJRRRJiW80Hc8wVj4TZDoccz27QKx8uAQ78v9FRkN_C9HrtvDDQcMZ-inmlMoqbCUsMLMDSVZvwzgt=s0" id="146" name="Google Shape;146;p8"/>
          <p:cNvPicPr preferRelativeResize="0"/>
          <p:nvPr/>
        </p:nvPicPr>
        <p:blipFill rotWithShape="1">
          <a:blip r:embed="rId4">
            <a:alphaModFix/>
          </a:blip>
          <a:srcRect b="0" l="0" r="0" t="0"/>
          <a:stretch/>
        </p:blipFill>
        <p:spPr>
          <a:xfrm>
            <a:off x="561975" y="4334932"/>
            <a:ext cx="5734050" cy="3314700"/>
          </a:xfrm>
          <a:prstGeom prst="rect">
            <a:avLst/>
          </a:prstGeom>
          <a:noFill/>
          <a:ln cap="flat" cmpd="sng" w="28575">
            <a:solidFill>
              <a:srgbClr val="0070C0"/>
            </a:solidFill>
            <a:prstDash val="solid"/>
            <a:round/>
            <a:headEnd len="sm" w="sm" type="none"/>
            <a:tailEnd len="sm" w="sm" type="none"/>
          </a:ln>
          <a:effectLst>
            <a:outerShdw blurRad="190500" rotWithShape="0" algn="tl">
              <a:srgbClr val="000000">
                <a:alpha val="69803"/>
              </a:srgbClr>
            </a:outerShdw>
          </a:effectLst>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0" name="Shape 150"/>
        <p:cNvGrpSpPr/>
        <p:nvPr/>
      </p:nvGrpSpPr>
      <p:grpSpPr>
        <a:xfrm>
          <a:off x="0" y="0"/>
          <a:ext cx="0" cy="0"/>
          <a:chOff x="0" y="0"/>
          <a:chExt cx="0" cy="0"/>
        </a:xfrm>
      </p:grpSpPr>
      <p:sp>
        <p:nvSpPr>
          <p:cNvPr id="151" name="Google Shape;151;p9"/>
          <p:cNvSpPr txBox="1"/>
          <p:nvPr/>
        </p:nvSpPr>
        <p:spPr>
          <a:xfrm>
            <a:off x="374650" y="8682335"/>
            <a:ext cx="511175"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s-PE" sz="2400">
                <a:solidFill>
                  <a:schemeClr val="lt1"/>
                </a:solidFill>
                <a:latin typeface="Century Gothic"/>
                <a:ea typeface="Century Gothic"/>
                <a:cs typeface="Century Gothic"/>
                <a:sym typeface="Century Gothic"/>
              </a:rPr>
              <a:t>9</a:t>
            </a:r>
            <a:endParaRPr b="1" sz="2400">
              <a:solidFill>
                <a:schemeClr val="lt1"/>
              </a:solidFill>
              <a:latin typeface="Century Gothic"/>
              <a:ea typeface="Century Gothic"/>
              <a:cs typeface="Century Gothic"/>
              <a:sym typeface="Century Gothic"/>
            </a:endParaRPr>
          </a:p>
        </p:txBody>
      </p:sp>
      <p:sp>
        <p:nvSpPr>
          <p:cNvPr id="152" name="Google Shape;152;p9"/>
          <p:cNvSpPr/>
          <p:nvPr/>
        </p:nvSpPr>
        <p:spPr>
          <a:xfrm>
            <a:off x="0" y="1069158"/>
            <a:ext cx="6705600" cy="3785652"/>
          </a:xfrm>
          <a:prstGeom prst="rect">
            <a:avLst/>
          </a:prstGeom>
          <a:noFill/>
          <a:ln>
            <a:noFill/>
          </a:ln>
        </p:spPr>
        <p:txBody>
          <a:bodyPr anchorCtr="0" anchor="t" bIns="45700" lIns="91425" spcFirstLastPara="1" rIns="91425" wrap="square" tIns="45700">
            <a:spAutoFit/>
          </a:bodyPr>
          <a:lstStyle/>
          <a:p>
            <a:pPr indent="0" lvl="0" marL="432000" marR="0" rtl="0" algn="just">
              <a:spcBef>
                <a:spcPts val="0"/>
              </a:spcBef>
              <a:spcAft>
                <a:spcPts val="0"/>
              </a:spcAft>
              <a:buNone/>
            </a:pPr>
            <a:r>
              <a:rPr lang="es-PE" sz="2000">
                <a:solidFill>
                  <a:srgbClr val="595959"/>
                </a:solidFill>
                <a:latin typeface="Calibri"/>
                <a:ea typeface="Calibri"/>
                <a:cs typeface="Calibri"/>
                <a:sym typeface="Calibri"/>
              </a:rPr>
              <a:t>El sistema mostrará la relación de usuarios con las siguientes columnas: </a:t>
            </a:r>
            <a:r>
              <a:rPr b="1" lang="es-PE" sz="2000">
                <a:solidFill>
                  <a:srgbClr val="0070C0"/>
                </a:solidFill>
                <a:latin typeface="Calibri"/>
                <a:ea typeface="Calibri"/>
                <a:cs typeface="Calibri"/>
                <a:sym typeface="Calibri"/>
              </a:rPr>
              <a:t>#</a:t>
            </a:r>
            <a:r>
              <a:rPr b="1" lang="es-PE" sz="2000">
                <a:solidFill>
                  <a:srgbClr val="595959"/>
                </a:solidFill>
                <a:latin typeface="Calibri"/>
                <a:ea typeface="Calibri"/>
                <a:cs typeface="Calibri"/>
                <a:sym typeface="Calibri"/>
              </a:rPr>
              <a:t>, </a:t>
            </a:r>
            <a:r>
              <a:rPr b="1" lang="es-PE" sz="2000">
                <a:solidFill>
                  <a:srgbClr val="0070C0"/>
                </a:solidFill>
                <a:latin typeface="Calibri"/>
                <a:ea typeface="Calibri"/>
                <a:cs typeface="Calibri"/>
                <a:sym typeface="Calibri"/>
              </a:rPr>
              <a:t>Cuenta</a:t>
            </a:r>
            <a:r>
              <a:rPr b="1" lang="es-PE" sz="2000">
                <a:solidFill>
                  <a:srgbClr val="595959"/>
                </a:solidFill>
                <a:latin typeface="Calibri"/>
                <a:ea typeface="Calibri"/>
                <a:cs typeface="Calibri"/>
                <a:sym typeface="Calibri"/>
              </a:rPr>
              <a:t>, </a:t>
            </a:r>
            <a:r>
              <a:rPr b="1" lang="es-PE" sz="2000">
                <a:solidFill>
                  <a:srgbClr val="0070C0"/>
                </a:solidFill>
                <a:latin typeface="Calibri"/>
                <a:ea typeface="Calibri"/>
                <a:cs typeface="Calibri"/>
                <a:sym typeface="Calibri"/>
              </a:rPr>
              <a:t>Correo</a:t>
            </a:r>
            <a:r>
              <a:rPr b="1" lang="es-PE" sz="2000">
                <a:solidFill>
                  <a:srgbClr val="595959"/>
                </a:solidFill>
                <a:latin typeface="Calibri"/>
                <a:ea typeface="Calibri"/>
                <a:cs typeface="Calibri"/>
                <a:sym typeface="Calibri"/>
              </a:rPr>
              <a:t>, </a:t>
            </a:r>
            <a:r>
              <a:rPr b="1" lang="es-PE" sz="2000">
                <a:solidFill>
                  <a:srgbClr val="0070C0"/>
                </a:solidFill>
                <a:latin typeface="Calibri"/>
                <a:ea typeface="Calibri"/>
                <a:cs typeface="Calibri"/>
                <a:sym typeface="Calibri"/>
              </a:rPr>
              <a:t>Usuario</a:t>
            </a:r>
            <a:r>
              <a:rPr b="1" lang="es-PE" sz="2000">
                <a:solidFill>
                  <a:srgbClr val="595959"/>
                </a:solidFill>
                <a:latin typeface="Calibri"/>
                <a:ea typeface="Calibri"/>
                <a:cs typeface="Calibri"/>
                <a:sym typeface="Calibri"/>
              </a:rPr>
              <a:t>, </a:t>
            </a:r>
            <a:r>
              <a:rPr b="1" lang="es-PE" sz="2000">
                <a:solidFill>
                  <a:srgbClr val="0070C0"/>
                </a:solidFill>
                <a:latin typeface="Calibri"/>
                <a:ea typeface="Calibri"/>
                <a:cs typeface="Calibri"/>
                <a:sym typeface="Calibri"/>
              </a:rPr>
              <a:t>Celular</a:t>
            </a:r>
            <a:r>
              <a:rPr b="1" lang="es-PE" sz="2000">
                <a:solidFill>
                  <a:srgbClr val="595959"/>
                </a:solidFill>
                <a:latin typeface="Calibri"/>
                <a:ea typeface="Calibri"/>
                <a:cs typeface="Calibri"/>
                <a:sym typeface="Calibri"/>
              </a:rPr>
              <a:t>, </a:t>
            </a:r>
            <a:r>
              <a:rPr b="1" lang="es-PE" sz="2000">
                <a:solidFill>
                  <a:srgbClr val="0070C0"/>
                </a:solidFill>
                <a:latin typeface="Calibri"/>
                <a:ea typeface="Calibri"/>
                <a:cs typeface="Calibri"/>
                <a:sym typeface="Calibri"/>
              </a:rPr>
              <a:t>Teléfono</a:t>
            </a:r>
            <a:r>
              <a:rPr b="1" lang="es-PE" sz="2000">
                <a:solidFill>
                  <a:srgbClr val="595959"/>
                </a:solidFill>
                <a:latin typeface="Calibri"/>
                <a:ea typeface="Calibri"/>
                <a:cs typeface="Calibri"/>
                <a:sym typeface="Calibri"/>
              </a:rPr>
              <a:t> </a:t>
            </a:r>
            <a:r>
              <a:rPr lang="es-PE" sz="2000">
                <a:solidFill>
                  <a:srgbClr val="595959"/>
                </a:solidFill>
                <a:latin typeface="Calibri"/>
                <a:ea typeface="Calibri"/>
                <a:cs typeface="Calibri"/>
                <a:sym typeface="Calibri"/>
              </a:rPr>
              <a:t>y</a:t>
            </a:r>
            <a:r>
              <a:rPr b="1" lang="es-PE" sz="2000">
                <a:solidFill>
                  <a:srgbClr val="595959"/>
                </a:solidFill>
                <a:latin typeface="Calibri"/>
                <a:ea typeface="Calibri"/>
                <a:cs typeface="Calibri"/>
                <a:sym typeface="Calibri"/>
              </a:rPr>
              <a:t> </a:t>
            </a:r>
            <a:r>
              <a:rPr b="1" lang="es-PE" sz="2000">
                <a:solidFill>
                  <a:srgbClr val="0070C0"/>
                </a:solidFill>
                <a:latin typeface="Calibri"/>
                <a:ea typeface="Calibri"/>
                <a:cs typeface="Calibri"/>
                <a:sym typeface="Calibri"/>
              </a:rPr>
              <a:t>Activo.</a:t>
            </a:r>
            <a:endParaRPr b="1" sz="2000">
              <a:solidFill>
                <a:srgbClr val="0070C0"/>
              </a:solidFill>
              <a:latin typeface="Calibri"/>
              <a:ea typeface="Calibri"/>
              <a:cs typeface="Calibri"/>
              <a:sym typeface="Calibri"/>
            </a:endParaRPr>
          </a:p>
          <a:p>
            <a:pPr indent="0" lvl="0" marL="432000" marR="0" rtl="0" algn="just">
              <a:spcBef>
                <a:spcPts val="0"/>
              </a:spcBef>
              <a:spcAft>
                <a:spcPts val="0"/>
              </a:spcAft>
              <a:buNone/>
            </a:pPr>
            <a:r>
              <a:rPr lang="es-PE" sz="2000">
                <a:solidFill>
                  <a:srgbClr val="595959"/>
                </a:solidFill>
                <a:latin typeface="Calibri"/>
                <a:ea typeface="Calibri"/>
                <a:cs typeface="Calibri"/>
                <a:sym typeface="Calibri"/>
              </a:rPr>
              <a:t>Y cada registro tendrá las siguientes acciones: </a:t>
            </a:r>
            <a:r>
              <a:rPr b="1" lang="es-PE" sz="2000">
                <a:solidFill>
                  <a:srgbClr val="0070C0"/>
                </a:solidFill>
                <a:latin typeface="Calibri"/>
                <a:ea typeface="Calibri"/>
                <a:cs typeface="Calibri"/>
                <a:sym typeface="Calibri"/>
              </a:rPr>
              <a:t>Ver y Editar.</a:t>
            </a:r>
            <a:endParaRPr b="1"/>
          </a:p>
          <a:p>
            <a:pPr indent="0" lvl="0" marL="432000" marR="0" rtl="0" algn="just">
              <a:spcBef>
                <a:spcPts val="0"/>
              </a:spcBef>
              <a:spcAft>
                <a:spcPts val="0"/>
              </a:spcAft>
              <a:buNone/>
            </a:pPr>
            <a:r>
              <a:t/>
            </a:r>
            <a:endParaRPr sz="2000">
              <a:solidFill>
                <a:srgbClr val="0070C0"/>
              </a:solidFill>
              <a:latin typeface="Calibri"/>
              <a:ea typeface="Calibri"/>
              <a:cs typeface="Calibri"/>
              <a:sym typeface="Calibri"/>
            </a:endParaRPr>
          </a:p>
          <a:p>
            <a:pPr indent="0" lvl="0" marL="432000" marR="0" rtl="0" algn="just">
              <a:spcBef>
                <a:spcPts val="0"/>
              </a:spcBef>
              <a:spcAft>
                <a:spcPts val="0"/>
              </a:spcAft>
              <a:buNone/>
            </a:pPr>
            <a:r>
              <a:rPr b="1" lang="es-PE" sz="2000">
                <a:solidFill>
                  <a:srgbClr val="0070C0"/>
                </a:solidFill>
                <a:latin typeface="Calibri"/>
                <a:ea typeface="Calibri"/>
                <a:cs typeface="Calibri"/>
                <a:sym typeface="Calibri"/>
              </a:rPr>
              <a:t>Ver:</a:t>
            </a:r>
            <a:endParaRPr b="1" sz="2000">
              <a:solidFill>
                <a:srgbClr val="0070C0"/>
              </a:solidFill>
              <a:latin typeface="Calibri"/>
              <a:ea typeface="Calibri"/>
              <a:cs typeface="Calibri"/>
              <a:sym typeface="Calibri"/>
            </a:endParaRPr>
          </a:p>
          <a:p>
            <a:pPr indent="0" lvl="0" marL="432000" marR="0" rtl="0" algn="just">
              <a:spcBef>
                <a:spcPts val="0"/>
              </a:spcBef>
              <a:spcAft>
                <a:spcPts val="0"/>
              </a:spcAft>
              <a:buNone/>
            </a:pPr>
            <a:r>
              <a:rPr lang="es-PE" sz="2000">
                <a:solidFill>
                  <a:srgbClr val="595959"/>
                </a:solidFill>
                <a:latin typeface="Calibri"/>
                <a:ea typeface="Calibri"/>
                <a:cs typeface="Calibri"/>
                <a:sym typeface="Calibri"/>
              </a:rPr>
              <a:t>El botón ver nos llevará a la pantalla para ver el detalle del usuario, donde encontraremos los campos: </a:t>
            </a:r>
            <a:r>
              <a:rPr b="1" lang="es-PE" sz="2000">
                <a:solidFill>
                  <a:srgbClr val="0070C0"/>
                </a:solidFill>
                <a:latin typeface="Calibri"/>
                <a:ea typeface="Calibri"/>
                <a:cs typeface="Calibri"/>
                <a:sym typeface="Calibri"/>
              </a:rPr>
              <a:t>Id Usuario</a:t>
            </a:r>
            <a:r>
              <a:rPr b="1" lang="es-PE" sz="2000">
                <a:solidFill>
                  <a:srgbClr val="595959"/>
                </a:solidFill>
                <a:latin typeface="Calibri"/>
                <a:ea typeface="Calibri"/>
                <a:cs typeface="Calibri"/>
                <a:sym typeface="Calibri"/>
              </a:rPr>
              <a:t>, </a:t>
            </a:r>
            <a:r>
              <a:rPr b="1" lang="es-PE" sz="2000">
                <a:solidFill>
                  <a:srgbClr val="0070C0"/>
                </a:solidFill>
                <a:latin typeface="Calibri"/>
                <a:ea typeface="Calibri"/>
                <a:cs typeface="Calibri"/>
                <a:sym typeface="Calibri"/>
              </a:rPr>
              <a:t>Cuenta</a:t>
            </a:r>
            <a:r>
              <a:rPr b="1" lang="es-PE" sz="2000">
                <a:solidFill>
                  <a:srgbClr val="595959"/>
                </a:solidFill>
                <a:latin typeface="Calibri"/>
                <a:ea typeface="Calibri"/>
                <a:cs typeface="Calibri"/>
                <a:sym typeface="Calibri"/>
              </a:rPr>
              <a:t>, </a:t>
            </a:r>
            <a:r>
              <a:rPr b="1" lang="es-PE" sz="2000">
                <a:solidFill>
                  <a:srgbClr val="0070C0"/>
                </a:solidFill>
                <a:latin typeface="Calibri"/>
                <a:ea typeface="Calibri"/>
                <a:cs typeface="Calibri"/>
                <a:sym typeface="Calibri"/>
              </a:rPr>
              <a:t>Correo</a:t>
            </a:r>
            <a:r>
              <a:rPr b="1" lang="es-PE" sz="2000">
                <a:solidFill>
                  <a:srgbClr val="595959"/>
                </a:solidFill>
                <a:latin typeface="Calibri"/>
                <a:ea typeface="Calibri"/>
                <a:cs typeface="Calibri"/>
                <a:sym typeface="Calibri"/>
              </a:rPr>
              <a:t>, </a:t>
            </a:r>
            <a:r>
              <a:rPr b="1" lang="es-PE" sz="2000">
                <a:solidFill>
                  <a:srgbClr val="0070C0"/>
                </a:solidFill>
                <a:latin typeface="Calibri"/>
                <a:ea typeface="Calibri"/>
                <a:cs typeface="Calibri"/>
                <a:sym typeface="Calibri"/>
              </a:rPr>
              <a:t>Tipo de Documento</a:t>
            </a:r>
            <a:r>
              <a:rPr b="1" lang="es-PE" sz="2000">
                <a:solidFill>
                  <a:srgbClr val="595959"/>
                </a:solidFill>
                <a:latin typeface="Calibri"/>
                <a:ea typeface="Calibri"/>
                <a:cs typeface="Calibri"/>
                <a:sym typeface="Calibri"/>
              </a:rPr>
              <a:t>, </a:t>
            </a:r>
            <a:r>
              <a:rPr b="1" lang="es-PE" sz="2000">
                <a:solidFill>
                  <a:srgbClr val="0070C0"/>
                </a:solidFill>
                <a:latin typeface="Calibri"/>
                <a:ea typeface="Calibri"/>
                <a:cs typeface="Calibri"/>
                <a:sym typeface="Calibri"/>
              </a:rPr>
              <a:t>Número de Documento</a:t>
            </a:r>
            <a:r>
              <a:rPr b="1" lang="es-PE" sz="2000">
                <a:solidFill>
                  <a:srgbClr val="595959"/>
                </a:solidFill>
                <a:latin typeface="Calibri"/>
                <a:ea typeface="Calibri"/>
                <a:cs typeface="Calibri"/>
                <a:sym typeface="Calibri"/>
              </a:rPr>
              <a:t>, </a:t>
            </a:r>
            <a:r>
              <a:rPr b="1" lang="es-PE" sz="2000">
                <a:solidFill>
                  <a:srgbClr val="0070C0"/>
                </a:solidFill>
                <a:latin typeface="Calibri"/>
                <a:ea typeface="Calibri"/>
                <a:cs typeface="Calibri"/>
                <a:sym typeface="Calibri"/>
              </a:rPr>
              <a:t>Apellido Paterno</a:t>
            </a:r>
            <a:r>
              <a:rPr b="1" lang="es-PE" sz="2000">
                <a:solidFill>
                  <a:srgbClr val="595959"/>
                </a:solidFill>
                <a:latin typeface="Calibri"/>
                <a:ea typeface="Calibri"/>
                <a:cs typeface="Calibri"/>
                <a:sym typeface="Calibri"/>
              </a:rPr>
              <a:t>, </a:t>
            </a:r>
            <a:r>
              <a:rPr b="1" lang="es-PE" sz="2000">
                <a:solidFill>
                  <a:srgbClr val="0070C0"/>
                </a:solidFill>
                <a:latin typeface="Calibri"/>
                <a:ea typeface="Calibri"/>
                <a:cs typeface="Calibri"/>
                <a:sym typeface="Calibri"/>
              </a:rPr>
              <a:t>Apellido Materno, Nombres, Celular </a:t>
            </a:r>
            <a:r>
              <a:rPr lang="es-PE" sz="2000">
                <a:solidFill>
                  <a:srgbClr val="595959"/>
                </a:solidFill>
                <a:latin typeface="Calibri"/>
                <a:ea typeface="Calibri"/>
                <a:cs typeface="Calibri"/>
                <a:sym typeface="Calibri"/>
              </a:rPr>
              <a:t>y</a:t>
            </a:r>
            <a:r>
              <a:rPr lang="es-PE" sz="2000">
                <a:solidFill>
                  <a:srgbClr val="0070C0"/>
                </a:solidFill>
                <a:latin typeface="Calibri"/>
                <a:ea typeface="Calibri"/>
                <a:cs typeface="Calibri"/>
                <a:sym typeface="Calibri"/>
              </a:rPr>
              <a:t> </a:t>
            </a:r>
            <a:r>
              <a:rPr b="1" lang="es-PE" sz="2000">
                <a:solidFill>
                  <a:srgbClr val="0070C0"/>
                </a:solidFill>
                <a:latin typeface="Calibri"/>
                <a:ea typeface="Calibri"/>
                <a:cs typeface="Calibri"/>
                <a:sym typeface="Calibri"/>
              </a:rPr>
              <a:t>teléfono</a:t>
            </a:r>
            <a:r>
              <a:rPr b="1" lang="es-PE" sz="2000">
                <a:solidFill>
                  <a:srgbClr val="595959"/>
                </a:solidFill>
                <a:latin typeface="Calibri"/>
                <a:ea typeface="Calibri"/>
                <a:cs typeface="Calibri"/>
                <a:sym typeface="Calibri"/>
              </a:rPr>
              <a:t>.</a:t>
            </a:r>
            <a:endParaRPr b="1" sz="2000">
              <a:solidFill>
                <a:srgbClr val="595959"/>
              </a:solidFill>
              <a:latin typeface="Calibri"/>
              <a:ea typeface="Calibri"/>
              <a:cs typeface="Calibri"/>
              <a:sym typeface="Calibri"/>
            </a:endParaRPr>
          </a:p>
          <a:p>
            <a:pPr indent="0" lvl="0" marL="432000" marR="0" rtl="0" algn="just">
              <a:spcBef>
                <a:spcPts val="0"/>
              </a:spcBef>
              <a:spcAft>
                <a:spcPts val="0"/>
              </a:spcAft>
              <a:buNone/>
            </a:pPr>
            <a:r>
              <a:t/>
            </a:r>
            <a:endParaRPr sz="2000">
              <a:solidFill>
                <a:srgbClr val="0070C0"/>
              </a:solidFill>
              <a:latin typeface="Calibri"/>
              <a:ea typeface="Calibri"/>
              <a:cs typeface="Calibri"/>
              <a:sym typeface="Calibri"/>
            </a:endParaRPr>
          </a:p>
        </p:txBody>
      </p:sp>
      <p:sp>
        <p:nvSpPr>
          <p:cNvPr id="153" name="Google Shape;153;p9"/>
          <p:cNvSpPr/>
          <p:nvPr/>
        </p:nvSpPr>
        <p:spPr>
          <a:xfrm>
            <a:off x="561975" y="441675"/>
            <a:ext cx="6296100" cy="400200"/>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Clr>
                <a:srgbClr val="595959"/>
              </a:buClr>
              <a:buSzPts val="2000"/>
              <a:buFont typeface="Calibri"/>
              <a:buChar char="②"/>
            </a:pPr>
            <a:r>
              <a:rPr b="1" lang="es-PE" sz="2000">
                <a:solidFill>
                  <a:srgbClr val="595959"/>
                </a:solidFill>
                <a:latin typeface="Calibri"/>
                <a:ea typeface="Calibri"/>
                <a:cs typeface="Calibri"/>
                <a:sym typeface="Calibri"/>
              </a:rPr>
              <a:t> USUARIOS</a:t>
            </a:r>
            <a:endParaRPr b="1" sz="2000">
              <a:solidFill>
                <a:srgbClr val="595959"/>
              </a:solidFill>
              <a:latin typeface="Calibri"/>
              <a:ea typeface="Calibri"/>
              <a:cs typeface="Calibri"/>
              <a:sym typeface="Calibri"/>
            </a:endParaRPr>
          </a:p>
        </p:txBody>
      </p:sp>
      <p:pic>
        <p:nvPicPr>
          <p:cNvPr descr="https://lh3.googleusercontent.com/kU22wHhNKysx0Qq0I7JXIPfZRdC7GXFDgGDDBoG7wv8ZcMK4fCmRINdc5K1_79dXrexibGcJNec8zGTGKOURdxDgPJ64YwZUXRu2a38ZdXCxWvx4_ieZv63Fv0gWOGIJ9Hg_z1X9=s0" id="154" name="Google Shape;154;p9"/>
          <p:cNvPicPr preferRelativeResize="0"/>
          <p:nvPr/>
        </p:nvPicPr>
        <p:blipFill rotWithShape="1">
          <a:blip r:embed="rId4">
            <a:alphaModFix/>
          </a:blip>
          <a:srcRect b="0" l="0" r="0" t="0"/>
          <a:stretch/>
        </p:blipFill>
        <p:spPr>
          <a:xfrm>
            <a:off x="561973" y="4584263"/>
            <a:ext cx="5734050" cy="3267075"/>
          </a:xfrm>
          <a:prstGeom prst="rect">
            <a:avLst/>
          </a:prstGeom>
          <a:noFill/>
          <a:ln cap="flat" cmpd="sng" w="28575">
            <a:solidFill>
              <a:srgbClr val="0070C0"/>
            </a:solidFill>
            <a:prstDash val="solid"/>
            <a:round/>
            <a:headEnd len="sm" w="sm" type="none"/>
            <a:tailEnd len="sm" w="sm" type="none"/>
          </a:ln>
          <a:effectLst>
            <a:outerShdw blurRad="190500" rotWithShape="0" algn="tl">
              <a:srgbClr val="000000">
                <a:alpha val="69803"/>
              </a:srgbClr>
            </a:outerShdw>
          </a:effectLst>
        </p:spPr>
      </p:pic>
      <p:sp>
        <p:nvSpPr>
          <p:cNvPr id="155" name="Google Shape;155;p9"/>
          <p:cNvSpPr/>
          <p:nvPr/>
        </p:nvSpPr>
        <p:spPr>
          <a:xfrm>
            <a:off x="16933" y="7897504"/>
            <a:ext cx="6688667" cy="707886"/>
          </a:xfrm>
          <a:prstGeom prst="rect">
            <a:avLst/>
          </a:prstGeom>
          <a:noFill/>
          <a:ln>
            <a:noFill/>
          </a:ln>
        </p:spPr>
        <p:txBody>
          <a:bodyPr anchorCtr="0" anchor="t" bIns="45700" lIns="91425" spcFirstLastPara="1" rIns="91425" wrap="square" tIns="45700">
            <a:spAutoFit/>
          </a:bodyPr>
          <a:lstStyle/>
          <a:p>
            <a:pPr indent="0" lvl="0" marL="432000" marR="0" rtl="0" algn="just">
              <a:spcBef>
                <a:spcPts val="0"/>
              </a:spcBef>
              <a:spcAft>
                <a:spcPts val="0"/>
              </a:spcAft>
              <a:buNone/>
            </a:pPr>
            <a:r>
              <a:rPr lang="es-PE" sz="2000">
                <a:solidFill>
                  <a:srgbClr val="595959"/>
                </a:solidFill>
                <a:latin typeface="Calibri"/>
                <a:ea typeface="Calibri"/>
                <a:cs typeface="Calibri"/>
                <a:sym typeface="Calibri"/>
              </a:rPr>
              <a:t>Para regresar a la pantalla anterior daremos clic en el botón. </a:t>
            </a:r>
            <a:endParaRPr sz="2000">
              <a:solidFill>
                <a:srgbClr val="595959"/>
              </a:solidFill>
              <a:latin typeface="Calibri"/>
              <a:ea typeface="Calibri"/>
              <a:cs typeface="Calibri"/>
              <a:sym typeface="Calibri"/>
            </a:endParaRPr>
          </a:p>
        </p:txBody>
      </p:sp>
      <p:pic>
        <p:nvPicPr>
          <p:cNvPr descr="https://lh6.googleusercontent.com/y8sq8JI3JgAQ1jlMoehvexwgY3JeQFQwBNoyCDVuU9vp2o_Y_vDdRjHbTlbnC6KxG0520KXUvfcMoxychHZzO86M7lTkZdQiw3s8aTFuAzklLKXwqPiqLBNzl2rONAoo0O-wDpt1=s0" id="156" name="Google Shape;156;p9"/>
          <p:cNvPicPr preferRelativeResize="0"/>
          <p:nvPr/>
        </p:nvPicPr>
        <p:blipFill rotWithShape="1">
          <a:blip r:embed="rId5">
            <a:alphaModFix/>
          </a:blip>
          <a:srcRect b="0" l="0" r="0" t="0"/>
          <a:stretch/>
        </p:blipFill>
        <p:spPr>
          <a:xfrm>
            <a:off x="1400175" y="8323358"/>
            <a:ext cx="266700" cy="276225"/>
          </a:xfrm>
          <a:prstGeom prst="rect">
            <a:avLst/>
          </a:prstGeom>
          <a:solidFill>
            <a:srgbClr val="ECECEC"/>
          </a:solidFill>
          <a:ln cap="sq" cmpd="sng" w="9525">
            <a:solidFill>
              <a:srgbClr val="0070C0"/>
            </a:solidFill>
            <a:prstDash val="solid"/>
            <a:miter lim="800000"/>
            <a:headEnd len="sm" w="sm" type="none"/>
            <a:tailEnd len="sm" w="sm" type="none"/>
          </a:ln>
          <a:effectLst>
            <a:outerShdw blurRad="55000" rotWithShape="0" algn="tl" dir="5400000" dist="18000">
              <a:srgbClr val="000000">
                <a:alpha val="40000"/>
              </a:srgbClr>
            </a:outerShdw>
          </a:effectLst>
        </p:spPr>
      </p:pic>
    </p:spTree>
  </p:cSld>
  <p:clrMapOvr>
    <a:masterClrMapping/>
  </p:clrMapOvr>
</p:sld>
</file>

<file path=ppt/theme/theme1.xml><?xml version="1.0" encoding="utf-8"?>
<a:theme xmlns:a="http://schemas.openxmlformats.org/drawingml/2006/main" xmlns:r="http://schemas.openxmlformats.org/officeDocument/2006/relationships" name="Tema de Office">
  <a:themeElements>
    <a:clrScheme name="Tema de 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2021-08-14T18:28:59Z</dcterms:created>
  <dc:creator>Jmxdigital</dc:creator>
</cp:coreProperties>
</file>